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Default Extension="png" ContentType="image/png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a84778f3801bb4b0.png"/>
  <Relationship Id="rIdBg1" Type="http://schemas.openxmlformats.org/officeDocument/2006/relationships/image" Target="../media/bg_s1.png"/>
</Relationships>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10" Type="http://schemas.openxmlformats.org/officeDocument/2006/relationships/image" Target="../media/bg_s10.png"/>
</Relationships>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2" Type="http://schemas.openxmlformats.org/officeDocument/2006/relationships/image" Target="../media/bg_s2.png"/>
</Relationships>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_fd6acab1aec8aa13.png"/>
  <Relationship Id="rIdBg3" Type="http://schemas.openxmlformats.org/officeDocument/2006/relationships/image" Target="../media/bg_s3.png"/>
</Relationships>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4" Type="http://schemas.openxmlformats.org/officeDocument/2006/relationships/image" Target="../media/bg_s4.png"/>
</Relationships>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5" Type="http://schemas.openxmlformats.org/officeDocument/2006/relationships/image" Target="../media/bg_s5.png"/>
</Relationships>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6" Type="http://schemas.openxmlformats.org/officeDocument/2006/relationships/image" Target="../media/bg_s6.png"/>
</Relationships>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7" Type="http://schemas.openxmlformats.org/officeDocument/2006/relationships/image" Target="../media/bg_s7.png"/>
</Relationships>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8" Type="http://schemas.openxmlformats.org/officeDocument/2006/relationships/image" Target="../media/bg_s8.png"/>
</Relationships>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9" Type="http://schemas.openxmlformats.org/officeDocument/2006/relationships/image" Target="../media/bg_s9.png"/>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Rectangle 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6B6B"/>
            </a:solidFill>
            <a:ln>
              <a:noFill/>
            </a:ln>
          </p:spPr>
        </p:sp>
        <p:pic>
          <p:nvPicPr>
            <p:cNvPr id="3" name="Imag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4" name="Rectangle 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6B6B">
                <a:alpha val="30000"/>
              </a:srgbClr>
            </a:solidFill>
            <a:ln>
              <a:noFill/>
            </a:ln>
          </p:spPr>
        </p:sp>
      </p:grpSp>
      <p:grpSp>
        <p:nvGrpSpPr>
          <p:cNvPr id="9" name="Group 9"/>
          <p:cNvGrpSpPr/>
          <p:nvPr/>
        </p:nvGrpSpPr>
        <p:grpSpPr>
          <a:xfrm>
            <a:off x="571500" y="571500"/>
            <a:ext cx="11239500" cy="5905500"/>
            <a:chOff x="571500" y="571500"/>
            <a:chExt cx="11239500" cy="5905500"/>
          </a:xfrm>
        </p:grpSpPr>
        <p:sp>
          <p:nvSpPr>
            <p:cNvPr id="6" name="Ellipse 6"/>
            <p:cNvSpPr/>
            <p:nvPr/>
          </p:nvSpPr>
          <p:spPr>
            <a:xfrm>
              <a:off x="571500" y="571500"/>
              <a:ext cx="762000" cy="762000"/>
            </a:xfrm>
            <a:prstGeom prst="ellipse">
              <a:avLst/>
            </a:prstGeom>
            <a:solidFill>
              <a:srgbClr val="FFE66D">
                <a:alpha val="80000"/>
              </a:srgbClr>
            </a:solidFill>
            <a:ln>
              <a:noFill/>
            </a:ln>
          </p:spPr>
        </p:sp>
        <p:sp>
          <p:nvSpPr>
            <p:cNvPr id="7" name="Ellipse 7"/>
            <p:cNvSpPr/>
            <p:nvPr/>
          </p:nvSpPr>
          <p:spPr>
            <a:xfrm>
              <a:off x="10668000" y="5334000"/>
              <a:ext cx="1143000" cy="1143000"/>
            </a:xfrm>
            <a:prstGeom prst="ellipse">
              <a:avLst/>
            </a:prstGeom>
            <a:solidFill>
              <a:srgbClr val="4ECDC4">
                <a:alpha val="80000"/>
              </a:srgbClr>
            </a:solidFill>
            <a:ln>
              <a:noFill/>
            </a:ln>
          </p:spPr>
        </p:sp>
        <p:sp>
          <p:nvSpPr>
            <p:cNvPr id="8" name="Ellipse 8"/>
            <p:cNvSpPr/>
            <p:nvPr/>
          </p:nvSpPr>
          <p:spPr>
            <a:xfrm>
              <a:off x="10239375" y="1190625"/>
              <a:ext cx="476250" cy="476250"/>
            </a:xfrm>
            <a:prstGeom prst="ellipse">
              <a:avLst/>
            </a:prstGeom>
            <a:solidFill>
              <a:srgbClr val="FFFFFF">
                <a:alpha val="60000"/>
              </a:srgbClr>
            </a:solidFill>
            <a:ln>
              <a:noFill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4432459" y="2213610"/>
            <a:ext cx="3327082" cy="1463040"/>
            <a:chOff x="4432459" y="2213610"/>
            <a:chExt cx="3327082" cy="1463040"/>
          </a:xfrm>
        </p:grpSpPr>
        <p:sp>
          <p:nvSpPr>
            <p:cNvPr id="10" name="TextBox 10"/>
            <p:cNvSpPr txBox="1"/>
            <p:nvPr/>
          </p:nvSpPr>
          <p:spPr>
            <a:xfrm>
              <a:off x="4432459" y="2213610"/>
              <a:ext cx="3327082" cy="8534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4200" b="1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六一儿童节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4461891" y="3074670"/>
              <a:ext cx="3268218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2400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快乐童年 · 梦想起航</a:t>
              </a:r>
            </a:p>
          </p:txBody>
        </p:sp>
        <p:sp>
          <p:nvSpPr>
            <p:cNvPr id="12" name="Freeform 12"/>
            <p:cNvSpPr/>
            <p:nvPr/>
          </p:nvSpPr>
          <p:spPr>
            <a:xfrm>
              <a:off x="5143500" y="3619500"/>
              <a:ext cx="1905000" cy="57150"/>
            </a:xfrm>
            <a:custGeom>
              <a:avLst/>
              <a:gdLst/>
              <a:ahLst/>
              <a:cxnLst/>
              <a:rect l="l" t="t" r="r" b="b"/>
              <a:pathLst>
                <a:path w="1905000" h="57150">
                  <a:moveTo>
                    <a:pt x="28575" y="0"/>
                  </a:moveTo>
                  <a:lnTo>
                    <a:pt x="1876425" y="0"/>
                  </a:lnTo>
                  <a:cubicBezTo>
                    <a:pt x="1892207" y="0"/>
                    <a:pt x="1905000" y="12793"/>
                    <a:pt x="1905000" y="28575"/>
                  </a:cubicBezTo>
                  <a:lnTo>
                    <a:pt x="1905000" y="28575"/>
                  </a:lnTo>
                  <a:cubicBezTo>
                    <a:pt x="1905000" y="44357"/>
                    <a:pt x="1892207" y="57150"/>
                    <a:pt x="1876425" y="57150"/>
                  </a:cubicBezTo>
                  <a:lnTo>
                    <a:pt x="28575" y="57150"/>
                  </a:lnTo>
                  <a:cubicBezTo>
                    <a:pt x="12793" y="57150"/>
                    <a:pt x="0" y="44357"/>
                    <a:pt x="0" y="28575"/>
                  </a:cubicBezTo>
                  <a:lnTo>
                    <a:pt x="0" y="28575"/>
                  </a:lnTo>
                  <a:cubicBezTo>
                    <a:pt x="0" y="12793"/>
                    <a:pt x="12793" y="0"/>
                    <a:pt x="28575" y="0"/>
                  </a:cubicBezTo>
                  <a:close/>
                </a:path>
              </a:pathLst>
            </a:custGeom>
            <a:solidFill>
              <a:srgbClr val="FFE66D"/>
            </a:solidFill>
            <a:ln>
              <a:noFill/>
            </a:ln>
          </p:spPr>
        </p:sp>
      </p:grpSp>
      <p:sp>
        <p:nvSpPr>
          <p:cNvPr id="14" name="TextBox 14"/>
          <p:cNvSpPr txBox="1"/>
          <p:nvPr/>
        </p:nvSpPr>
        <p:spPr>
          <a:xfrm>
            <a:off x="5093018" y="6140768"/>
            <a:ext cx="2005965" cy="274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350" dirty="0">
                <a:solidFill>
                  <a:srgbClr val="FFFFFF">
                    <a:alphaMod val="90000"/>
                  </a:srgbClr>
                </a:solidFill>
                <a:latin typeface="Noto Sans CJK SC"/>
                <a:ea typeface="Microsoft YaHei"/>
                <a:cs typeface="Noto Sans CJK SC"/>
              </a:rPr>
              <a:t>专为可爱的小朋友准备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6B6B"/>
          </a:solidFill>
          <a:ln>
            <a:noFill/>
          </a:ln>
        </p:spPr>
      </p:sp>
      <p:grpSp>
        <p:nvGrpSpPr>
          <p:cNvPr id="16" name="Group 16"/>
          <p:cNvGrpSpPr/>
          <p:nvPr/>
        </p:nvGrpSpPr>
        <p:grpSpPr>
          <a:xfrm>
            <a:off x="1498146" y="1524000"/>
            <a:ext cx="9026479" cy="4214694"/>
            <a:chOff x="1498146" y="1524000"/>
            <a:chExt cx="9026479" cy="4214694"/>
          </a:xfrm>
        </p:grpSpPr>
        <p:grpSp>
          <p:nvGrpSpPr>
            <p:cNvPr id="13" name="Group 13"/>
            <p:cNvGrpSpPr/>
            <p:nvPr/>
          </p:nvGrpSpPr>
          <p:grpSpPr>
            <a:xfrm>
              <a:off x="1498146" y="1524000"/>
              <a:ext cx="406854" cy="406878"/>
              <a:chOff x="1498146" y="1524000"/>
              <a:chExt cx="406854" cy="406878"/>
            </a:xfrm>
          </p:grpSpPr>
          <p:sp>
            <p:nvSpPr>
              <p:cNvPr id="3" name="Freeform 3"/>
              <p:cNvSpPr/>
              <p:nvPr/>
            </p:nvSpPr>
            <p:spPr>
              <a:xfrm>
                <a:off x="1524000" y="1547812"/>
                <a:ext cx="476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47625" h="9525">
                    <a:moveTo>
                      <a:pt x="0" y="0"/>
                    </a:moveTo>
                    <a:lnTo>
                      <a:pt x="47625" y="0"/>
                    </a:lnTo>
                  </a:path>
                </a:pathLst>
              </a:custGeom>
              <a:noFill/>
              <a:ln w="19050">
                <a:solidFill>
                  <a:srgbClr val="FFE66D"/>
                </a:solidFill>
              </a:ln>
            </p:spPr>
          </p:sp>
          <p:sp>
            <p:nvSpPr>
              <p:cNvPr id="4" name="Freeform 4"/>
              <p:cNvSpPr/>
              <p:nvPr/>
            </p:nvSpPr>
            <p:spPr>
              <a:xfrm>
                <a:off x="1547812" y="1524000"/>
                <a:ext cx="9525" cy="476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47625">
                    <a:moveTo>
                      <a:pt x="0" y="0"/>
                    </a:moveTo>
                    <a:lnTo>
                      <a:pt x="0" y="47625"/>
                    </a:lnTo>
                  </a:path>
                </a:pathLst>
              </a:custGeom>
              <a:noFill/>
              <a:ln w="19050">
                <a:solidFill>
                  <a:srgbClr val="FFE66D"/>
                </a:solidFill>
              </a:ln>
            </p:spPr>
          </p:sp>
          <p:sp>
            <p:nvSpPr>
              <p:cNvPr id="5" name="Freeform 5"/>
              <p:cNvSpPr/>
              <p:nvPr/>
            </p:nvSpPr>
            <p:spPr>
              <a:xfrm>
                <a:off x="1690688" y="1524000"/>
                <a:ext cx="11906" cy="47625"/>
              </a:xfrm>
              <a:custGeom>
                <a:avLst/>
                <a:gdLst/>
                <a:ahLst/>
                <a:cxnLst/>
                <a:rect l="l" t="t" r="r" b="b"/>
                <a:pathLst>
                  <a:path w="11906" h="47625">
                    <a:moveTo>
                      <a:pt x="11906" y="0"/>
                    </a:moveTo>
                    <a:lnTo>
                      <a:pt x="0" y="47625"/>
                    </a:lnTo>
                  </a:path>
                </a:pathLst>
              </a:custGeom>
              <a:noFill/>
              <a:ln w="19050">
                <a:solidFill>
                  <a:srgbClr val="FFE66D"/>
                </a:solidFill>
              </a:ln>
            </p:spPr>
          </p:sp>
          <p:sp>
            <p:nvSpPr>
              <p:cNvPr id="6" name="Freeform 6"/>
              <p:cNvSpPr/>
              <p:nvPr/>
            </p:nvSpPr>
            <p:spPr>
              <a:xfrm>
                <a:off x="1857375" y="1547812"/>
                <a:ext cx="476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47625" h="9525">
                    <a:moveTo>
                      <a:pt x="0" y="0"/>
                    </a:moveTo>
                    <a:lnTo>
                      <a:pt x="47625" y="0"/>
                    </a:lnTo>
                  </a:path>
                </a:pathLst>
              </a:custGeom>
              <a:noFill/>
              <a:ln w="19050">
                <a:solidFill>
                  <a:srgbClr val="FFE66D"/>
                </a:solidFill>
              </a:ln>
            </p:spPr>
          </p:sp>
          <p:sp>
            <p:nvSpPr>
              <p:cNvPr id="7" name="Freeform 7"/>
              <p:cNvSpPr/>
              <p:nvPr/>
            </p:nvSpPr>
            <p:spPr>
              <a:xfrm>
                <a:off x="1881188" y="1524000"/>
                <a:ext cx="9525" cy="476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47625">
                    <a:moveTo>
                      <a:pt x="0" y="0"/>
                    </a:moveTo>
                    <a:lnTo>
                      <a:pt x="0" y="47625"/>
                    </a:lnTo>
                  </a:path>
                </a:pathLst>
              </a:custGeom>
              <a:noFill/>
              <a:ln w="19050">
                <a:solidFill>
                  <a:srgbClr val="FFE66D"/>
                </a:solidFill>
              </a:ln>
            </p:spPr>
          </p:sp>
          <p:sp>
            <p:nvSpPr>
              <p:cNvPr id="8" name="Freeform 8"/>
              <p:cNvSpPr/>
              <p:nvPr/>
            </p:nvSpPr>
            <p:spPr>
              <a:xfrm>
                <a:off x="1762125" y="1643062"/>
                <a:ext cx="23812" cy="23812"/>
              </a:xfrm>
              <a:custGeom>
                <a:avLst/>
                <a:gdLst/>
                <a:ahLst/>
                <a:cxnLst/>
                <a:rect l="l" t="t" r="r" b="b"/>
                <a:pathLst>
                  <a:path w="23812" h="23812">
                    <a:moveTo>
                      <a:pt x="23812" y="0"/>
                    </a:moveTo>
                    <a:lnTo>
                      <a:pt x="0" y="23812"/>
                    </a:lnTo>
                  </a:path>
                </a:pathLst>
              </a:custGeom>
              <a:noFill/>
              <a:ln w="19050">
                <a:solidFill>
                  <a:srgbClr val="FFE66D"/>
                </a:solidFill>
              </a:ln>
            </p:spPr>
          </p:sp>
          <p:sp>
            <p:nvSpPr>
              <p:cNvPr id="9" name="Freeform 9"/>
              <p:cNvSpPr/>
              <p:nvPr/>
            </p:nvSpPr>
            <p:spPr>
              <a:xfrm>
                <a:off x="1857375" y="1726406"/>
                <a:ext cx="47625" cy="11906"/>
              </a:xfrm>
              <a:custGeom>
                <a:avLst/>
                <a:gdLst/>
                <a:ahLst/>
                <a:cxnLst/>
                <a:rect l="l" t="t" r="r" b="b"/>
                <a:pathLst>
                  <a:path w="47625" h="11906">
                    <a:moveTo>
                      <a:pt x="0" y="11906"/>
                    </a:moveTo>
                    <a:lnTo>
                      <a:pt x="47625" y="0"/>
                    </a:lnTo>
                  </a:path>
                </a:pathLst>
              </a:custGeom>
              <a:noFill/>
              <a:ln w="19050">
                <a:solidFill>
                  <a:srgbClr val="FFE66D"/>
                </a:solidFill>
              </a:ln>
            </p:spPr>
          </p:sp>
          <p:sp>
            <p:nvSpPr>
              <p:cNvPr id="10" name="Freeform 10"/>
              <p:cNvSpPr/>
              <p:nvPr/>
            </p:nvSpPr>
            <p:spPr>
              <a:xfrm>
                <a:off x="1857375" y="1881188"/>
                <a:ext cx="476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47625" h="9525">
                    <a:moveTo>
                      <a:pt x="0" y="0"/>
                    </a:moveTo>
                    <a:lnTo>
                      <a:pt x="47625" y="0"/>
                    </a:lnTo>
                  </a:path>
                </a:pathLst>
              </a:custGeom>
              <a:noFill/>
              <a:ln w="19050">
                <a:solidFill>
                  <a:srgbClr val="FFE66D"/>
                </a:solidFill>
              </a:ln>
            </p:spPr>
          </p:sp>
          <p:sp>
            <p:nvSpPr>
              <p:cNvPr id="11" name="Freeform 11"/>
              <p:cNvSpPr/>
              <p:nvPr/>
            </p:nvSpPr>
            <p:spPr>
              <a:xfrm>
                <a:off x="1881188" y="1857375"/>
                <a:ext cx="9525" cy="476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47625">
                    <a:moveTo>
                      <a:pt x="0" y="0"/>
                    </a:moveTo>
                    <a:lnTo>
                      <a:pt x="0" y="47625"/>
                    </a:lnTo>
                  </a:path>
                </a:pathLst>
              </a:custGeom>
              <a:noFill/>
              <a:ln w="19050">
                <a:solidFill>
                  <a:srgbClr val="FFE66D"/>
                </a:solidFill>
              </a:ln>
            </p:spPr>
          </p:sp>
          <p:sp>
            <p:nvSpPr>
              <p:cNvPr id="12" name="Freeform 12"/>
              <p:cNvSpPr/>
              <p:nvPr/>
            </p:nvSpPr>
            <p:spPr>
              <a:xfrm>
                <a:off x="1498146" y="1666875"/>
                <a:ext cx="263979" cy="264003"/>
              </a:xfrm>
              <a:custGeom>
                <a:avLst/>
                <a:gdLst/>
                <a:ahLst/>
                <a:cxnLst/>
                <a:rect l="l" t="t" r="r" b="b"/>
                <a:pathLst>
                  <a:path w="263979" h="264003">
                    <a:moveTo>
                      <a:pt x="263979" y="155210"/>
                    </a:moveTo>
                    <a:lnTo>
                      <a:pt x="108770" y="0"/>
                    </a:lnTo>
                    <a:lnTo>
                      <a:pt x="4233" y="228124"/>
                    </a:lnTo>
                    <a:cubicBezTo>
                      <a:pt x="0" y="237197"/>
                      <a:pt x="1895" y="247949"/>
                      <a:pt x="8975" y="255029"/>
                    </a:cubicBezTo>
                    <a:cubicBezTo>
                      <a:pt x="16054" y="262108"/>
                      <a:pt x="26806" y="264003"/>
                      <a:pt x="35879" y="259771"/>
                    </a:cubicBezTo>
                    <a:lnTo>
                      <a:pt x="263979" y="155234"/>
                    </a:lnTo>
                  </a:path>
                </a:pathLst>
              </a:custGeom>
              <a:noFill/>
              <a:ln w="19050">
                <a:solidFill>
                  <a:srgbClr val="FFE66D"/>
                </a:solidFill>
              </a:ln>
            </p:spPr>
          </p:sp>
        </p:grpSp>
        <p:sp>
          <p:nvSpPr>
            <p:cNvPr id="14" name="Freeform 14"/>
            <p:cNvSpPr/>
            <p:nvPr/>
          </p:nvSpPr>
          <p:spPr>
            <a:xfrm>
              <a:off x="10049042" y="5286423"/>
              <a:ext cx="475583" cy="452271"/>
            </a:xfrm>
            <a:custGeom>
              <a:avLst/>
              <a:gdLst/>
              <a:ahLst/>
              <a:cxnLst/>
              <a:rect l="l" t="t" r="r" b="b"/>
              <a:pathLst>
                <a:path w="475583" h="452271">
                  <a:moveTo>
                    <a:pt x="237958" y="374999"/>
                  </a:moveTo>
                  <a:lnTo>
                    <a:pt x="90988" y="452271"/>
                  </a:lnTo>
                  <a:lnTo>
                    <a:pt x="119062" y="288607"/>
                  </a:lnTo>
                  <a:lnTo>
                    <a:pt x="0" y="172712"/>
                  </a:lnTo>
                  <a:lnTo>
                    <a:pt x="164306" y="148900"/>
                  </a:lnTo>
                  <a:lnTo>
                    <a:pt x="237792" y="0"/>
                  </a:lnTo>
                  <a:lnTo>
                    <a:pt x="311277" y="148900"/>
                  </a:lnTo>
                  <a:lnTo>
                    <a:pt x="475583" y="172712"/>
                  </a:lnTo>
                  <a:lnTo>
                    <a:pt x="356521" y="288607"/>
                  </a:lnTo>
                  <a:lnTo>
                    <a:pt x="384596" y="452271"/>
                  </a:lnTo>
                  <a:lnTo>
                    <a:pt x="237958" y="374999"/>
                  </a:lnTo>
                </a:path>
              </a:pathLst>
            </a:custGeom>
            <a:noFill/>
            <a:ln w="19050">
              <a:solidFill>
                <a:srgbClr val="4ECDC4"/>
              </a:solidFill>
            </a:ln>
          </p:spPr>
        </p:sp>
        <p:sp>
          <p:nvSpPr>
            <p:cNvPr id="15" name="Freeform 15"/>
            <p:cNvSpPr/>
            <p:nvPr/>
          </p:nvSpPr>
          <p:spPr>
            <a:xfrm>
              <a:off x="6180256" y="2500105"/>
              <a:ext cx="592913" cy="516145"/>
            </a:xfrm>
            <a:custGeom>
              <a:avLst/>
              <a:gdLst/>
              <a:ahLst/>
              <a:cxnLst/>
              <a:rect l="l" t="t" r="r" b="b"/>
              <a:pathLst>
                <a:path w="592913" h="516145">
                  <a:moveTo>
                    <a:pt x="534869" y="280306"/>
                  </a:moveTo>
                  <a:lnTo>
                    <a:pt x="296744" y="516145"/>
                  </a:lnTo>
                  <a:lnTo>
                    <a:pt x="58619" y="280306"/>
                  </a:lnTo>
                  <a:cubicBezTo>
                    <a:pt x="15798" y="238637"/>
                    <a:pt x="0" y="176453"/>
                    <a:pt x="17740" y="119398"/>
                  </a:cubicBezTo>
                  <a:cubicBezTo>
                    <a:pt x="35481" y="62343"/>
                    <a:pt x="83754" y="20082"/>
                    <a:pt x="142654" y="10041"/>
                  </a:cubicBezTo>
                  <a:cubicBezTo>
                    <a:pt x="201553" y="0"/>
                    <a:pt x="261102" y="23881"/>
                    <a:pt x="296744" y="71836"/>
                  </a:cubicBezTo>
                  <a:cubicBezTo>
                    <a:pt x="332535" y="24236"/>
                    <a:pt x="391957" y="672"/>
                    <a:pt x="450643" y="10806"/>
                  </a:cubicBezTo>
                  <a:cubicBezTo>
                    <a:pt x="509329" y="20941"/>
                    <a:pt x="557406" y="63070"/>
                    <a:pt x="575160" y="119916"/>
                  </a:cubicBezTo>
                  <a:cubicBezTo>
                    <a:pt x="592913" y="176763"/>
                    <a:pt x="577357" y="238765"/>
                    <a:pt x="534869" y="280497"/>
                  </a:cubicBezTo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</p:sp>
      </p:grpSp>
      <p:grpSp>
        <p:nvGrpSpPr>
          <p:cNvPr id="19" name="Group 19"/>
          <p:cNvGrpSpPr/>
          <p:nvPr/>
        </p:nvGrpSpPr>
        <p:grpSpPr>
          <a:xfrm>
            <a:off x="3654171" y="2817495"/>
            <a:ext cx="4883658" cy="1554480"/>
            <a:chOff x="3654171" y="2817495"/>
            <a:chExt cx="4883658" cy="1554480"/>
          </a:xfrm>
        </p:grpSpPr>
        <p:sp>
          <p:nvSpPr>
            <p:cNvPr id="17" name="TextBox 17"/>
            <p:cNvSpPr txBox="1"/>
            <p:nvPr/>
          </p:nvSpPr>
          <p:spPr>
            <a:xfrm>
              <a:off x="4551283" y="2817495"/>
              <a:ext cx="3089434" cy="7924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3900" b="1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祝小朋友们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3654171" y="3579495"/>
              <a:ext cx="4883658" cy="7924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3900" b="1" dirty="0">
                  <a:solidFill>
                    <a:srgbClr val="FFE66D"/>
                  </a:solidFill>
                  <a:latin typeface="Noto Sans CJK SC"/>
                  <a:ea typeface="Microsoft YaHei"/>
                  <a:cs typeface="Noto Sans CJK SC"/>
                </a:rPr>
                <a:t>六一儿童节快乐！</a:t>
              </a:r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5604796" y="6475095"/>
            <a:ext cx="982409" cy="18288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900" dirty="0">
                <a:solidFill>
                  <a:srgbClr val="FFFFFF">
                    <a:alphaMod val="50000"/>
                  </a:srgbClr>
                </a:solidFill>
                <a:latin typeface="Noto Sans CJK SC"/>
                <a:ea typeface="Microsoft YaHei"/>
                <a:cs typeface="Noto Sans CJK SC"/>
              </a:rPr>
              <a:t>Devnors AI 生成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ECDC4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1936861" y="1936782"/>
            <a:ext cx="8011370" cy="3222593"/>
            <a:chOff x="1936861" y="1936782"/>
            <a:chExt cx="8011370" cy="3222593"/>
          </a:xfrm>
        </p:grpSpPr>
        <p:sp>
          <p:nvSpPr>
            <p:cNvPr id="3" name="Freeform 3"/>
            <p:cNvSpPr/>
            <p:nvPr/>
          </p:nvSpPr>
          <p:spPr>
            <a:xfrm>
              <a:off x="1936861" y="1936782"/>
              <a:ext cx="317055" cy="301514"/>
            </a:xfrm>
            <a:custGeom>
              <a:avLst/>
              <a:gdLst/>
              <a:ahLst/>
              <a:cxnLst/>
              <a:rect l="l" t="t" r="r" b="b"/>
              <a:pathLst>
                <a:path w="317055" h="301514">
                  <a:moveTo>
                    <a:pt x="158639" y="250000"/>
                  </a:moveTo>
                  <a:lnTo>
                    <a:pt x="60658" y="301514"/>
                  </a:lnTo>
                  <a:lnTo>
                    <a:pt x="79375" y="192405"/>
                  </a:lnTo>
                  <a:lnTo>
                    <a:pt x="0" y="115141"/>
                  </a:lnTo>
                  <a:lnTo>
                    <a:pt x="109538" y="99266"/>
                  </a:lnTo>
                  <a:lnTo>
                    <a:pt x="158528" y="0"/>
                  </a:lnTo>
                  <a:lnTo>
                    <a:pt x="207518" y="99266"/>
                  </a:lnTo>
                  <a:lnTo>
                    <a:pt x="317055" y="115141"/>
                  </a:lnTo>
                  <a:lnTo>
                    <a:pt x="237681" y="192405"/>
                  </a:lnTo>
                  <a:lnTo>
                    <a:pt x="256397" y="301514"/>
                  </a:lnTo>
                  <a:lnTo>
                    <a:pt x="158639" y="250000"/>
                  </a:lnTo>
                </a:path>
              </a:pathLst>
            </a:custGeom>
            <a:noFill/>
            <a:ln w="19050">
              <a:solidFill>
                <a:srgbClr val="FFE66D"/>
              </a:solidFill>
            </a:ln>
          </p:spPr>
        </p:sp>
        <p:sp>
          <p:nvSpPr>
            <p:cNvPr id="4" name="Freeform 4"/>
            <p:cNvSpPr/>
            <p:nvPr/>
          </p:nvSpPr>
          <p:spPr>
            <a:xfrm>
              <a:off x="9577660" y="4836784"/>
              <a:ext cx="370571" cy="322591"/>
            </a:xfrm>
            <a:custGeom>
              <a:avLst/>
              <a:gdLst/>
              <a:ahLst/>
              <a:cxnLst/>
              <a:rect l="l" t="t" r="r" b="b"/>
              <a:pathLst>
                <a:path w="370571" h="322591">
                  <a:moveTo>
                    <a:pt x="334293" y="175191"/>
                  </a:moveTo>
                  <a:lnTo>
                    <a:pt x="185465" y="322591"/>
                  </a:lnTo>
                  <a:lnTo>
                    <a:pt x="36637" y="175191"/>
                  </a:lnTo>
                  <a:cubicBezTo>
                    <a:pt x="9874" y="149148"/>
                    <a:pt x="0" y="110283"/>
                    <a:pt x="11088" y="74624"/>
                  </a:cubicBezTo>
                  <a:cubicBezTo>
                    <a:pt x="22175" y="38965"/>
                    <a:pt x="52346" y="12551"/>
                    <a:pt x="89159" y="6275"/>
                  </a:cubicBezTo>
                  <a:cubicBezTo>
                    <a:pt x="125971" y="0"/>
                    <a:pt x="163189" y="14926"/>
                    <a:pt x="185465" y="44897"/>
                  </a:cubicBezTo>
                  <a:cubicBezTo>
                    <a:pt x="207834" y="15147"/>
                    <a:pt x="244973" y="420"/>
                    <a:pt x="281652" y="6754"/>
                  </a:cubicBezTo>
                  <a:cubicBezTo>
                    <a:pt x="318331" y="13088"/>
                    <a:pt x="348379" y="39418"/>
                    <a:pt x="359475" y="74948"/>
                  </a:cubicBezTo>
                  <a:cubicBezTo>
                    <a:pt x="370571" y="110477"/>
                    <a:pt x="360848" y="149228"/>
                    <a:pt x="334293" y="175311"/>
                  </a:cubicBezTo>
                </a:path>
              </a:pathLst>
            </a:custGeom>
            <a:noFill/>
            <a:ln w="19050">
              <a:solidFill>
                <a:srgbClr val="FF6B6B"/>
              </a:solidFill>
            </a:ln>
          </p:spPr>
        </p:sp>
      </p:grpSp>
      <p:grpSp>
        <p:nvGrpSpPr>
          <p:cNvPr id="8" name="Group 8"/>
          <p:cNvGrpSpPr/>
          <p:nvPr/>
        </p:nvGrpSpPr>
        <p:grpSpPr>
          <a:xfrm>
            <a:off x="3565970" y="2659380"/>
            <a:ext cx="5060061" cy="1131570"/>
            <a:chOff x="3565970" y="2659380"/>
            <a:chExt cx="5060061" cy="1131570"/>
          </a:xfrm>
        </p:grpSpPr>
        <p:sp>
          <p:nvSpPr>
            <p:cNvPr id="6" name="TextBox 6"/>
            <p:cNvSpPr txBox="1"/>
            <p:nvPr/>
          </p:nvSpPr>
          <p:spPr>
            <a:xfrm>
              <a:off x="3565970" y="2659380"/>
              <a:ext cx="5060061" cy="7315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3600" b="1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什么是六一儿童节？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4627245" y="3425190"/>
              <a:ext cx="2937510" cy="3657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800" dirty="0">
                  <a:solidFill>
                    <a:srgbClr val="FFFFFF">
                      <a:alphaMod val="90000"/>
                    </a:srgbClr>
                  </a:solidFill>
                  <a:latin typeface="Noto Sans CJK SC"/>
                  <a:ea typeface="Microsoft YaHei"/>
                  <a:cs typeface="Noto Sans CJK SC"/>
                </a:rPr>
                <a:t>属于全世界小朋友的节日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DF7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1020" y="598170"/>
            <a:ext cx="2637282" cy="487680"/>
            <a:chOff x="541020" y="598170"/>
            <a:chExt cx="2637282" cy="487680"/>
          </a:xfrm>
        </p:grpSpPr>
        <p:sp>
          <p:nvSpPr>
            <p:cNvPr id="3" name="TextBox 3"/>
            <p:cNvSpPr txBox="1"/>
            <p:nvPr/>
          </p:nvSpPr>
          <p:spPr>
            <a:xfrm>
              <a:off x="541020" y="598170"/>
              <a:ext cx="2637282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儿童节的小秘密</a:t>
              </a:r>
            </a:p>
          </p:txBody>
        </p:sp>
        <p:sp>
          <p:nvSpPr>
            <p:cNvPr id="4" name="Freeform 4"/>
            <p:cNvSpPr/>
            <p:nvPr/>
          </p:nvSpPr>
          <p:spPr>
            <a:xfrm>
              <a:off x="571500" y="1047750"/>
              <a:ext cx="952500" cy="38100"/>
            </a:xfrm>
            <a:custGeom>
              <a:avLst/>
              <a:gdLst/>
              <a:ahLst/>
              <a:cxnLst/>
              <a:rect l="l" t="t" r="r" b="b"/>
              <a:pathLst>
                <a:path w="952500" h="38100">
                  <a:moveTo>
                    <a:pt x="19050" y="0"/>
                  </a:moveTo>
                  <a:lnTo>
                    <a:pt x="933450" y="0"/>
                  </a:lnTo>
                  <a:cubicBezTo>
                    <a:pt x="943971" y="0"/>
                    <a:pt x="952500" y="8529"/>
                    <a:pt x="952500" y="19050"/>
                  </a:cubicBezTo>
                  <a:lnTo>
                    <a:pt x="952500" y="19050"/>
                  </a:lnTo>
                  <a:cubicBezTo>
                    <a:pt x="952500" y="29571"/>
                    <a:pt x="943971" y="38100"/>
                    <a:pt x="933450" y="38100"/>
                  </a:cubicBezTo>
                  <a:lnTo>
                    <a:pt x="19050" y="38100"/>
                  </a:lnTo>
                  <a:cubicBezTo>
                    <a:pt x="8529" y="38100"/>
                    <a:pt x="0" y="29571"/>
                    <a:pt x="0" y="19050"/>
                  </a:cubicBezTo>
                  <a:lnTo>
                    <a:pt x="0" y="19050"/>
                  </a:lnTo>
                  <a:cubicBezTo>
                    <a:pt x="0" y="8529"/>
                    <a:pt x="8529" y="0"/>
                    <a:pt x="19050" y="0"/>
                  </a:cubicBezTo>
                  <a:close/>
                </a:path>
              </a:pathLst>
            </a:custGeom>
            <a:solidFill>
              <a:srgbClr val="FF6B6B"/>
            </a:solidFill>
            <a:ln>
              <a:noFill/>
            </a:ln>
          </p:spPr>
        </p:sp>
      </p:grpSp>
      <p:grpSp>
        <p:nvGrpSpPr>
          <p:cNvPr id="15" name="Group 15"/>
          <p:cNvGrpSpPr/>
          <p:nvPr/>
        </p:nvGrpSpPr>
        <p:grpSpPr>
          <a:xfrm>
            <a:off x="615950" y="1784032"/>
            <a:ext cx="4051300" cy="559118"/>
            <a:chOff x="615950" y="1784032"/>
            <a:chExt cx="4051300" cy="559118"/>
          </a:xfrm>
        </p:grpSpPr>
        <p:grpSp>
          <p:nvGrpSpPr>
            <p:cNvPr id="12" name="Group 12"/>
            <p:cNvGrpSpPr/>
            <p:nvPr/>
          </p:nvGrpSpPr>
          <p:grpSpPr>
            <a:xfrm>
              <a:off x="615950" y="1900238"/>
              <a:ext cx="177800" cy="200024"/>
              <a:chOff x="615950" y="1900238"/>
              <a:chExt cx="177800" cy="200024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615950" y="1922462"/>
                <a:ext cx="177800" cy="177800"/>
              </a:xfrm>
              <a:custGeom>
                <a:avLst/>
                <a:gdLst/>
                <a:ahLst/>
                <a:cxnLst/>
                <a:rect l="l" t="t" r="r" b="b"/>
                <a:pathLst>
                  <a:path w="177800" h="177800">
                    <a:moveTo>
                      <a:pt x="0" y="22225"/>
                    </a:moveTo>
                    <a:cubicBezTo>
                      <a:pt x="0" y="9950"/>
                      <a:pt x="9950" y="0"/>
                      <a:pt x="22225" y="0"/>
                    </a:cubicBezTo>
                    <a:lnTo>
                      <a:pt x="155575" y="0"/>
                    </a:lnTo>
                    <a:cubicBezTo>
                      <a:pt x="167850" y="0"/>
                      <a:pt x="177800" y="9950"/>
                      <a:pt x="177800" y="22225"/>
                    </a:cubicBezTo>
                    <a:lnTo>
                      <a:pt x="177800" y="155575"/>
                    </a:lnTo>
                    <a:cubicBezTo>
                      <a:pt x="177800" y="167850"/>
                      <a:pt x="167850" y="177800"/>
                      <a:pt x="155575" y="177800"/>
                    </a:cubicBezTo>
                    <a:lnTo>
                      <a:pt x="22225" y="177800"/>
                    </a:lnTo>
                    <a:cubicBezTo>
                      <a:pt x="9950" y="177800"/>
                      <a:pt x="0" y="167850"/>
                      <a:pt x="0" y="155575"/>
                    </a:cubicBezTo>
                    <a:lnTo>
                      <a:pt x="0" y="22225"/>
                    </a:lnTo>
                  </a:path>
                </a:pathLst>
              </a:custGeom>
              <a:noFill/>
              <a:ln w="19050">
                <a:solidFill>
                  <a:srgbClr val="FF6B6B"/>
                </a:solidFill>
              </a:ln>
            </p:spPr>
          </p:sp>
          <p:sp>
            <p:nvSpPr>
              <p:cNvPr id="7" name="Freeform 7"/>
              <p:cNvSpPr/>
              <p:nvPr/>
            </p:nvSpPr>
            <p:spPr>
              <a:xfrm>
                <a:off x="749300" y="1900238"/>
                <a:ext cx="9525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44450">
                    <a:moveTo>
                      <a:pt x="0" y="0"/>
                    </a:moveTo>
                    <a:lnTo>
                      <a:pt x="0" y="44450"/>
                    </a:lnTo>
                  </a:path>
                </a:pathLst>
              </a:custGeom>
              <a:noFill/>
              <a:ln w="19050">
                <a:solidFill>
                  <a:srgbClr val="FF6B6B"/>
                </a:solidFill>
              </a:ln>
            </p:spPr>
          </p:sp>
          <p:sp>
            <p:nvSpPr>
              <p:cNvPr id="8" name="Freeform 8"/>
              <p:cNvSpPr/>
              <p:nvPr/>
            </p:nvSpPr>
            <p:spPr>
              <a:xfrm>
                <a:off x="660400" y="1900238"/>
                <a:ext cx="9525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44450">
                    <a:moveTo>
                      <a:pt x="0" y="0"/>
                    </a:moveTo>
                    <a:lnTo>
                      <a:pt x="0" y="44450"/>
                    </a:lnTo>
                  </a:path>
                </a:pathLst>
              </a:custGeom>
              <a:noFill/>
              <a:ln w="19050">
                <a:solidFill>
                  <a:srgbClr val="FF6B6B"/>
                </a:solidFill>
              </a:ln>
            </p:spPr>
          </p:sp>
          <p:sp>
            <p:nvSpPr>
              <p:cNvPr id="9" name="Freeform 9"/>
              <p:cNvSpPr/>
              <p:nvPr/>
            </p:nvSpPr>
            <p:spPr>
              <a:xfrm>
                <a:off x="615950" y="1989138"/>
                <a:ext cx="17780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77800" h="9525">
                    <a:moveTo>
                      <a:pt x="0" y="0"/>
                    </a:moveTo>
                    <a:lnTo>
                      <a:pt x="177800" y="0"/>
                    </a:lnTo>
                  </a:path>
                </a:pathLst>
              </a:custGeom>
              <a:noFill/>
              <a:ln w="19050">
                <a:solidFill>
                  <a:srgbClr val="FF6B6B"/>
                </a:solidFill>
              </a:ln>
            </p:spPr>
          </p:sp>
          <p:sp>
            <p:nvSpPr>
              <p:cNvPr id="10" name="Freeform 10"/>
              <p:cNvSpPr/>
              <p:nvPr/>
            </p:nvSpPr>
            <p:spPr>
              <a:xfrm>
                <a:off x="693738" y="2033588"/>
                <a:ext cx="11113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1113" h="9525">
                    <a:moveTo>
                      <a:pt x="0" y="0"/>
                    </a:moveTo>
                    <a:lnTo>
                      <a:pt x="11113" y="0"/>
                    </a:lnTo>
                  </a:path>
                </a:pathLst>
              </a:custGeom>
              <a:noFill/>
              <a:ln w="19050">
                <a:solidFill>
                  <a:srgbClr val="FF6B6B"/>
                </a:solidFill>
              </a:ln>
            </p:spPr>
          </p:sp>
          <p:sp>
            <p:nvSpPr>
              <p:cNvPr id="11" name="Freeform 11"/>
              <p:cNvSpPr/>
              <p:nvPr/>
            </p:nvSpPr>
            <p:spPr>
              <a:xfrm>
                <a:off x="704850" y="2033588"/>
                <a:ext cx="9525" cy="33338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33338">
                    <a:moveTo>
                      <a:pt x="0" y="0"/>
                    </a:moveTo>
                    <a:lnTo>
                      <a:pt x="0" y="33338"/>
                    </a:lnTo>
                  </a:path>
                </a:pathLst>
              </a:custGeom>
              <a:noFill/>
              <a:ln w="19050">
                <a:solidFill>
                  <a:srgbClr val="FF6B6B"/>
                </a:solidFill>
              </a:ln>
            </p:spPr>
          </p:sp>
        </p:grpSp>
        <p:sp>
          <p:nvSpPr>
            <p:cNvPr id="13" name="TextBox 13"/>
            <p:cNvSpPr txBox="1"/>
            <p:nvPr/>
          </p:nvSpPr>
          <p:spPr>
            <a:xfrm>
              <a:off x="950595" y="1784032"/>
              <a:ext cx="2281240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日期：每年的6月1日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956310" y="2099310"/>
              <a:ext cx="37109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这是固定不变的哦，就像你们的生日一样特别。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604838" y="2927032"/>
            <a:ext cx="3711892" cy="559118"/>
            <a:chOff x="604838" y="2927032"/>
            <a:chExt cx="3711892" cy="559118"/>
          </a:xfrm>
        </p:grpSpPr>
        <p:grpSp>
          <p:nvGrpSpPr>
            <p:cNvPr id="21" name="Group 21"/>
            <p:cNvGrpSpPr/>
            <p:nvPr/>
          </p:nvGrpSpPr>
          <p:grpSpPr>
            <a:xfrm>
              <a:off x="604838" y="3043238"/>
              <a:ext cx="200025" cy="200025"/>
              <a:chOff x="604838" y="3043238"/>
              <a:chExt cx="200025" cy="200025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604838" y="3043238"/>
                <a:ext cx="200025" cy="200025"/>
              </a:xfrm>
              <a:custGeom>
                <a:avLst/>
                <a:gdLst/>
                <a:ahLst/>
                <a:cxnLst/>
                <a:rect l="l" t="t" r="r" b="b"/>
                <a:pathLst>
                  <a:path w="200025" h="200025">
                    <a:moveTo>
                      <a:pt x="0" y="100012"/>
                    </a:moveTo>
                    <a:cubicBezTo>
                      <a:pt x="0" y="155248"/>
                      <a:pt x="44777" y="200025"/>
                      <a:pt x="100012" y="200025"/>
                    </a:cubicBezTo>
                    <a:cubicBezTo>
                      <a:pt x="155248" y="200025"/>
                      <a:pt x="200025" y="155248"/>
                      <a:pt x="200025" y="100012"/>
                    </a:cubicBezTo>
                    <a:cubicBezTo>
                      <a:pt x="200025" y="44777"/>
                      <a:pt x="155248" y="0"/>
                      <a:pt x="100012" y="0"/>
                    </a:cubicBezTo>
                    <a:cubicBezTo>
                      <a:pt x="44777" y="0"/>
                      <a:pt x="0" y="44777"/>
                      <a:pt x="0" y="100012"/>
                    </a:cubicBezTo>
                  </a:path>
                </a:pathLst>
              </a:custGeom>
              <a:noFill/>
              <a:ln w="19050">
                <a:solidFill>
                  <a:srgbClr val="4ECDC4"/>
                </a:solidFill>
              </a:ln>
            </p:spPr>
          </p:sp>
          <p:sp>
            <p:nvSpPr>
              <p:cNvPr id="17" name="Freeform 17"/>
              <p:cNvSpPr/>
              <p:nvPr/>
            </p:nvSpPr>
            <p:spPr>
              <a:xfrm>
                <a:off x="611505" y="3109912"/>
                <a:ext cx="18669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86690" h="9525">
                    <a:moveTo>
                      <a:pt x="0" y="0"/>
                    </a:moveTo>
                    <a:lnTo>
                      <a:pt x="186690" y="0"/>
                    </a:lnTo>
                  </a:path>
                </a:pathLst>
              </a:custGeom>
              <a:noFill/>
              <a:ln w="19050">
                <a:solidFill>
                  <a:srgbClr val="4ECDC4"/>
                </a:solidFill>
              </a:ln>
            </p:spPr>
          </p:sp>
          <p:sp>
            <p:nvSpPr>
              <p:cNvPr id="18" name="Freeform 18"/>
              <p:cNvSpPr/>
              <p:nvPr/>
            </p:nvSpPr>
            <p:spPr>
              <a:xfrm>
                <a:off x="611505" y="3176588"/>
                <a:ext cx="18669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86690" h="9525">
                    <a:moveTo>
                      <a:pt x="0" y="0"/>
                    </a:moveTo>
                    <a:lnTo>
                      <a:pt x="186690" y="0"/>
                    </a:lnTo>
                  </a:path>
                </a:pathLst>
              </a:custGeom>
              <a:noFill/>
              <a:ln w="19050">
                <a:solidFill>
                  <a:srgbClr val="4ECDC4"/>
                </a:solidFill>
              </a:ln>
            </p:spPr>
          </p:sp>
          <p:sp>
            <p:nvSpPr>
              <p:cNvPr id="19" name="Freeform 19"/>
              <p:cNvSpPr/>
              <p:nvPr/>
            </p:nvSpPr>
            <p:spPr>
              <a:xfrm>
                <a:off x="661099" y="3043238"/>
                <a:ext cx="38194" cy="200025"/>
              </a:xfrm>
              <a:custGeom>
                <a:avLst/>
                <a:gdLst/>
                <a:ahLst/>
                <a:cxnLst/>
                <a:rect l="l" t="t" r="r" b="b"/>
                <a:pathLst>
                  <a:path w="38194" h="200025">
                    <a:moveTo>
                      <a:pt x="38194" y="0"/>
                    </a:moveTo>
                    <a:cubicBezTo>
                      <a:pt x="0" y="61205"/>
                      <a:pt x="0" y="138820"/>
                      <a:pt x="38194" y="200025"/>
                    </a:cubicBezTo>
                  </a:path>
                </a:pathLst>
              </a:custGeom>
              <a:noFill/>
              <a:ln w="19050">
                <a:solidFill>
                  <a:srgbClr val="4ECDC4"/>
                </a:solidFill>
              </a:ln>
            </p:spPr>
          </p:sp>
          <p:sp>
            <p:nvSpPr>
              <p:cNvPr id="20" name="Freeform 20"/>
              <p:cNvSpPr/>
              <p:nvPr/>
            </p:nvSpPr>
            <p:spPr>
              <a:xfrm>
                <a:off x="710406" y="3043238"/>
                <a:ext cx="38194" cy="200025"/>
              </a:xfrm>
              <a:custGeom>
                <a:avLst/>
                <a:gdLst/>
                <a:ahLst/>
                <a:cxnLst/>
                <a:rect l="l" t="t" r="r" b="b"/>
                <a:pathLst>
                  <a:path w="38194" h="200025">
                    <a:moveTo>
                      <a:pt x="0" y="0"/>
                    </a:moveTo>
                    <a:cubicBezTo>
                      <a:pt x="38194" y="61205"/>
                      <a:pt x="38194" y="138820"/>
                      <a:pt x="0" y="200025"/>
                    </a:cubicBezTo>
                  </a:path>
                </a:pathLst>
              </a:custGeom>
              <a:noFill/>
              <a:ln w="19050">
                <a:solidFill>
                  <a:srgbClr val="4ECDC4"/>
                </a:solidFill>
              </a:ln>
            </p:spPr>
          </p:sp>
        </p:grpSp>
        <p:sp>
          <p:nvSpPr>
            <p:cNvPr id="22" name="TextBox 22"/>
            <p:cNvSpPr txBox="1"/>
            <p:nvPr/>
          </p:nvSpPr>
          <p:spPr>
            <a:xfrm>
              <a:off x="950595" y="2927032"/>
              <a:ext cx="3078289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范围：全世界小朋友的节日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956310" y="3242310"/>
              <a:ext cx="33604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不管你在哪个国家，这一天大家都很开心。</a:t>
              </a: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600990" y="4070032"/>
            <a:ext cx="4186989" cy="559118"/>
            <a:chOff x="600990" y="4070032"/>
            <a:chExt cx="4186989" cy="559118"/>
          </a:xfrm>
        </p:grpSpPr>
        <p:sp>
          <p:nvSpPr>
            <p:cNvPr id="25" name="Freeform 25"/>
            <p:cNvSpPr/>
            <p:nvPr/>
          </p:nvSpPr>
          <p:spPr>
            <a:xfrm>
              <a:off x="600990" y="4194499"/>
              <a:ext cx="207520" cy="180651"/>
            </a:xfrm>
            <a:custGeom>
              <a:avLst/>
              <a:gdLst/>
              <a:ahLst/>
              <a:cxnLst/>
              <a:rect l="l" t="t" r="r" b="b"/>
              <a:pathLst>
                <a:path w="207520" h="180651">
                  <a:moveTo>
                    <a:pt x="187204" y="98107"/>
                  </a:moveTo>
                  <a:lnTo>
                    <a:pt x="103860" y="180651"/>
                  </a:lnTo>
                  <a:lnTo>
                    <a:pt x="20517" y="98107"/>
                  </a:lnTo>
                  <a:cubicBezTo>
                    <a:pt x="5529" y="83523"/>
                    <a:pt x="0" y="61759"/>
                    <a:pt x="6209" y="41789"/>
                  </a:cubicBezTo>
                  <a:cubicBezTo>
                    <a:pt x="12418" y="21820"/>
                    <a:pt x="29314" y="7029"/>
                    <a:pt x="49929" y="3514"/>
                  </a:cubicBezTo>
                  <a:cubicBezTo>
                    <a:pt x="70544" y="0"/>
                    <a:pt x="91386" y="8358"/>
                    <a:pt x="103860" y="25143"/>
                  </a:cubicBezTo>
                  <a:cubicBezTo>
                    <a:pt x="116387" y="8483"/>
                    <a:pt x="137185" y="235"/>
                    <a:pt x="157725" y="3782"/>
                  </a:cubicBezTo>
                  <a:cubicBezTo>
                    <a:pt x="178265" y="7329"/>
                    <a:pt x="195092" y="22074"/>
                    <a:pt x="201306" y="41971"/>
                  </a:cubicBezTo>
                  <a:cubicBezTo>
                    <a:pt x="207520" y="61867"/>
                    <a:pt x="202075" y="83568"/>
                    <a:pt x="187204" y="98174"/>
                  </a:cubicBezTo>
                </a:path>
              </a:pathLst>
            </a:custGeom>
            <a:noFill/>
            <a:ln w="19050">
              <a:solidFill>
                <a:srgbClr val="FF6B6B"/>
              </a:solidFill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950595" y="4070032"/>
              <a:ext cx="3837384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意义：保护儿童，让我们快乐成长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956310" y="4385310"/>
              <a:ext cx="37109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大人们希望每个小朋友都能健康、快乐地长大。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7620000" y="1428750"/>
            <a:ext cx="3810000" cy="3810000"/>
            <a:chOff x="7620000" y="1428750"/>
            <a:chExt cx="3810000" cy="3810000"/>
          </a:xfrm>
        </p:grpSpPr>
        <p:pic>
          <p:nvPicPr>
            <p:cNvPr id="29" name="Image 2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20000" y="1428750"/>
              <a:ext cx="3810000" cy="3810000"/>
            </a:xfrm>
            <a:prstGeom prst="rect">
              <a:avLst/>
            </a:prstGeom>
          </p:spPr>
        </p:pic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800"/>
                            </p:stCondLst>
                            <p:childTnLst>
                              <p:par>
                                <p:cTn id="13" presetID="5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4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4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6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4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/>
      <p:bldP spid="24" grpId="0"/>
      <p:bldP spid="28" grpId="0"/>
      <p:bldP spid="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E66D"/>
          </a:solidFill>
          <a:ln>
            <a:noFill/>
          </a:ln>
        </p:spPr>
      </p:sp>
      <p:grpSp>
        <p:nvGrpSpPr>
          <p:cNvPr id="12" name="Group 12"/>
          <p:cNvGrpSpPr/>
          <p:nvPr/>
        </p:nvGrpSpPr>
        <p:grpSpPr>
          <a:xfrm>
            <a:off x="1547812" y="1476375"/>
            <a:ext cx="8953501" cy="4262437"/>
            <a:chOff x="1547812" y="1476375"/>
            <a:chExt cx="8953501" cy="4262437"/>
          </a:xfrm>
        </p:grpSpPr>
        <p:grpSp>
          <p:nvGrpSpPr>
            <p:cNvPr id="6" name="Group 6"/>
            <p:cNvGrpSpPr/>
            <p:nvPr/>
          </p:nvGrpSpPr>
          <p:grpSpPr>
            <a:xfrm>
              <a:off x="1547812" y="1476375"/>
              <a:ext cx="309563" cy="476249"/>
              <a:chOff x="1547812" y="1476375"/>
              <a:chExt cx="309563" cy="476249"/>
            </a:xfrm>
          </p:grpSpPr>
          <p:sp>
            <p:nvSpPr>
              <p:cNvPr id="3" name="Freeform 3"/>
              <p:cNvSpPr/>
              <p:nvPr/>
            </p:nvSpPr>
            <p:spPr>
              <a:xfrm>
                <a:off x="1714500" y="1571625"/>
                <a:ext cx="47625" cy="47625"/>
              </a:xfrm>
              <a:custGeom>
                <a:avLst/>
                <a:gdLst/>
                <a:ahLst/>
                <a:cxnLst/>
                <a:rect l="l" t="t" r="r" b="b"/>
                <a:pathLst>
                  <a:path w="47625" h="47625">
                    <a:moveTo>
                      <a:pt x="47625" y="47625"/>
                    </a:moveTo>
                    <a:cubicBezTo>
                      <a:pt x="47625" y="21322"/>
                      <a:pt x="26303" y="0"/>
                      <a:pt x="0" y="0"/>
                    </a:cubicBezTo>
                  </a:path>
                </a:pathLst>
              </a:custGeom>
              <a:noFill/>
              <a:ln w="19050">
                <a:solidFill>
                  <a:srgbClr val="FF6B6B"/>
                </a:solidFill>
              </a:ln>
            </p:spPr>
          </p:sp>
          <p:sp>
            <p:nvSpPr>
              <p:cNvPr id="4" name="Freeform 4"/>
              <p:cNvSpPr/>
              <p:nvPr/>
            </p:nvSpPr>
            <p:spPr>
              <a:xfrm>
                <a:off x="1571625" y="1476375"/>
                <a:ext cx="285750" cy="357188"/>
              </a:xfrm>
              <a:custGeom>
                <a:avLst/>
                <a:gdLst/>
                <a:ahLst/>
                <a:cxnLst/>
                <a:rect l="l" t="t" r="r" b="b"/>
                <a:pathLst>
                  <a:path w="285750" h="357188">
                    <a:moveTo>
                      <a:pt x="0" y="142875"/>
                    </a:moveTo>
                    <a:cubicBezTo>
                      <a:pt x="0" y="63967"/>
                      <a:pt x="63967" y="0"/>
                      <a:pt x="142875" y="0"/>
                    </a:cubicBezTo>
                    <a:cubicBezTo>
                      <a:pt x="221783" y="0"/>
                      <a:pt x="285750" y="63967"/>
                      <a:pt x="285750" y="142875"/>
                    </a:cubicBezTo>
                    <a:cubicBezTo>
                      <a:pt x="285750" y="261223"/>
                      <a:pt x="221790" y="357188"/>
                      <a:pt x="142875" y="357188"/>
                    </a:cubicBezTo>
                    <a:cubicBezTo>
                      <a:pt x="63960" y="357188"/>
                      <a:pt x="0" y="261223"/>
                      <a:pt x="0" y="142875"/>
                    </a:cubicBezTo>
                  </a:path>
                </a:pathLst>
              </a:custGeom>
              <a:noFill/>
              <a:ln w="19050">
                <a:solidFill>
                  <a:srgbClr val="FF6B6B"/>
                </a:solidFill>
              </a:ln>
            </p:spPr>
          </p:sp>
          <p:sp>
            <p:nvSpPr>
              <p:cNvPr id="5" name="Freeform 5"/>
              <p:cNvSpPr/>
              <p:nvPr/>
            </p:nvSpPr>
            <p:spPr>
              <a:xfrm>
                <a:off x="1547812" y="1833562"/>
                <a:ext cx="166688" cy="119062"/>
              </a:xfrm>
              <a:custGeom>
                <a:avLst/>
                <a:gdLst/>
                <a:ahLst/>
                <a:cxnLst/>
                <a:rect l="l" t="t" r="r" b="b"/>
                <a:pathLst>
                  <a:path w="166688" h="119062">
                    <a:moveTo>
                      <a:pt x="166688" y="0"/>
                    </a:moveTo>
                    <a:lnTo>
                      <a:pt x="166688" y="23812"/>
                    </a:lnTo>
                    <a:cubicBezTo>
                      <a:pt x="166688" y="50115"/>
                      <a:pt x="145365" y="71438"/>
                      <a:pt x="119062" y="71438"/>
                    </a:cubicBezTo>
                    <a:lnTo>
                      <a:pt x="47625" y="71438"/>
                    </a:lnTo>
                    <a:cubicBezTo>
                      <a:pt x="21322" y="71438"/>
                      <a:pt x="0" y="92760"/>
                      <a:pt x="0" y="119062"/>
                    </a:cubicBezTo>
                  </a:path>
                </a:pathLst>
              </a:custGeom>
              <a:noFill/>
              <a:ln w="19050">
                <a:solidFill>
                  <a:srgbClr val="FF6B6B"/>
                </a:solidFill>
              </a:ln>
            </p:spPr>
          </p:sp>
        </p:grpSp>
        <p:grpSp>
          <p:nvGrpSpPr>
            <p:cNvPr id="11" name="Group 11"/>
            <p:cNvGrpSpPr/>
            <p:nvPr/>
          </p:nvGrpSpPr>
          <p:grpSpPr>
            <a:xfrm>
              <a:off x="10072688" y="5309368"/>
              <a:ext cx="428625" cy="429444"/>
              <a:chOff x="10072688" y="5309368"/>
              <a:chExt cx="428625" cy="429444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10072688" y="5429250"/>
                <a:ext cx="428625" cy="95250"/>
              </a:xfrm>
              <a:custGeom>
                <a:avLst/>
                <a:gdLst/>
                <a:ahLst/>
                <a:cxnLst/>
                <a:rect l="l" t="t" r="r" b="b"/>
                <a:pathLst>
                  <a:path w="428625" h="95250">
                    <a:moveTo>
                      <a:pt x="0" y="23812"/>
                    </a:moveTo>
                    <a:cubicBezTo>
                      <a:pt x="0" y="10661"/>
                      <a:pt x="10661" y="0"/>
                      <a:pt x="23812" y="0"/>
                    </a:cubicBezTo>
                    <a:lnTo>
                      <a:pt x="404812" y="0"/>
                    </a:lnTo>
                    <a:cubicBezTo>
                      <a:pt x="417964" y="0"/>
                      <a:pt x="428625" y="10661"/>
                      <a:pt x="428625" y="23812"/>
                    </a:cubicBezTo>
                    <a:lnTo>
                      <a:pt x="428625" y="71438"/>
                    </a:lnTo>
                    <a:cubicBezTo>
                      <a:pt x="428625" y="84589"/>
                      <a:pt x="417964" y="95250"/>
                      <a:pt x="404812" y="95250"/>
                    </a:cubicBezTo>
                    <a:lnTo>
                      <a:pt x="23812" y="95250"/>
                    </a:lnTo>
                    <a:cubicBezTo>
                      <a:pt x="10661" y="95250"/>
                      <a:pt x="0" y="84589"/>
                      <a:pt x="0" y="71438"/>
                    </a:cubicBezTo>
                    <a:lnTo>
                      <a:pt x="0" y="23812"/>
                    </a:lnTo>
                  </a:path>
                </a:pathLst>
              </a:custGeom>
              <a:noFill/>
              <a:ln w="19050">
                <a:solidFill>
                  <a:srgbClr val="4ECDC4"/>
                </a:solidFill>
              </a:ln>
            </p:spPr>
          </p:sp>
          <p:sp>
            <p:nvSpPr>
              <p:cNvPr id="8" name="Freeform 8"/>
              <p:cNvSpPr/>
              <p:nvPr/>
            </p:nvSpPr>
            <p:spPr>
              <a:xfrm>
                <a:off x="10287000" y="5429250"/>
                <a:ext cx="9525" cy="309562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309562">
                    <a:moveTo>
                      <a:pt x="0" y="0"/>
                    </a:moveTo>
                    <a:lnTo>
                      <a:pt x="0" y="309562"/>
                    </a:lnTo>
                  </a:path>
                </a:pathLst>
              </a:custGeom>
              <a:noFill/>
              <a:ln w="19050">
                <a:solidFill>
                  <a:srgbClr val="4ECDC4"/>
                </a:solidFill>
              </a:ln>
            </p:spPr>
          </p:sp>
          <p:sp>
            <p:nvSpPr>
              <p:cNvPr id="9" name="Freeform 9"/>
              <p:cNvSpPr/>
              <p:nvPr/>
            </p:nvSpPr>
            <p:spPr>
              <a:xfrm>
                <a:off x="10120312" y="5524500"/>
                <a:ext cx="333375" cy="214312"/>
              </a:xfrm>
              <a:custGeom>
                <a:avLst/>
                <a:gdLst/>
                <a:ahLst/>
                <a:cxnLst/>
                <a:rect l="l" t="t" r="r" b="b"/>
                <a:pathLst>
                  <a:path w="333375" h="214312">
                    <a:moveTo>
                      <a:pt x="333375" y="0"/>
                    </a:moveTo>
                    <a:lnTo>
                      <a:pt x="333375" y="166688"/>
                    </a:lnTo>
                    <a:cubicBezTo>
                      <a:pt x="333375" y="192990"/>
                      <a:pt x="312053" y="214312"/>
                      <a:pt x="285750" y="214312"/>
                    </a:cubicBezTo>
                    <a:lnTo>
                      <a:pt x="47625" y="214312"/>
                    </a:lnTo>
                    <a:cubicBezTo>
                      <a:pt x="21322" y="214312"/>
                      <a:pt x="0" y="192990"/>
                      <a:pt x="0" y="166688"/>
                    </a:cubicBez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4ECDC4"/>
                </a:solidFill>
              </a:ln>
            </p:spPr>
          </p:sp>
          <p:sp>
            <p:nvSpPr>
              <p:cNvPr id="10" name="Freeform 10"/>
              <p:cNvSpPr/>
              <p:nvPr/>
            </p:nvSpPr>
            <p:spPr>
              <a:xfrm>
                <a:off x="10120312" y="5309368"/>
                <a:ext cx="333375" cy="119882"/>
              </a:xfrm>
              <a:custGeom>
                <a:avLst/>
                <a:gdLst/>
                <a:ahLst/>
                <a:cxnLst/>
                <a:rect l="l" t="t" r="r" b="b"/>
                <a:pathLst>
                  <a:path w="333375" h="119882">
                    <a:moveTo>
                      <a:pt x="59531" y="119882"/>
                    </a:moveTo>
                    <a:cubicBezTo>
                      <a:pt x="26653" y="119882"/>
                      <a:pt x="0" y="93229"/>
                      <a:pt x="0" y="60350"/>
                    </a:cubicBezTo>
                    <a:cubicBezTo>
                      <a:pt x="0" y="27472"/>
                      <a:pt x="26653" y="819"/>
                      <a:pt x="59531" y="819"/>
                    </a:cubicBezTo>
                    <a:cubicBezTo>
                      <a:pt x="106543" y="0"/>
                      <a:pt x="149060" y="47241"/>
                      <a:pt x="166688" y="119882"/>
                    </a:cubicBezTo>
                    <a:cubicBezTo>
                      <a:pt x="184315" y="47241"/>
                      <a:pt x="226832" y="0"/>
                      <a:pt x="273844" y="819"/>
                    </a:cubicBezTo>
                    <a:cubicBezTo>
                      <a:pt x="306722" y="819"/>
                      <a:pt x="333375" y="27472"/>
                      <a:pt x="333375" y="60350"/>
                    </a:cubicBezTo>
                    <a:cubicBezTo>
                      <a:pt x="333375" y="93229"/>
                      <a:pt x="306722" y="119882"/>
                      <a:pt x="273844" y="119882"/>
                    </a:cubicBezTo>
                  </a:path>
                </a:pathLst>
              </a:custGeom>
              <a:noFill/>
              <a:ln w="19050">
                <a:solidFill>
                  <a:srgbClr val="4ECDC4"/>
                </a:solidFill>
              </a:ln>
            </p:spPr>
          </p:sp>
        </p:grpSp>
      </p:grpSp>
      <p:grpSp>
        <p:nvGrpSpPr>
          <p:cNvPr id="15" name="Group 15"/>
          <p:cNvGrpSpPr/>
          <p:nvPr/>
        </p:nvGrpSpPr>
        <p:grpSpPr>
          <a:xfrm>
            <a:off x="4118038" y="2659380"/>
            <a:ext cx="3955923" cy="1131570"/>
            <a:chOff x="4118038" y="2659380"/>
            <a:chExt cx="3955923" cy="1131570"/>
          </a:xfrm>
        </p:grpSpPr>
        <p:sp>
          <p:nvSpPr>
            <p:cNvPr id="13" name="TextBox 13"/>
            <p:cNvSpPr txBox="1"/>
            <p:nvPr/>
          </p:nvSpPr>
          <p:spPr>
            <a:xfrm>
              <a:off x="4118038" y="2659380"/>
              <a:ext cx="3955923" cy="7315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36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我们怎么庆祝？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4627245" y="3425190"/>
              <a:ext cx="2937510" cy="3657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800" dirty="0">
                  <a:solidFill>
                    <a:srgbClr val="2C3E50">
                      <a:alphaMod val="80000"/>
                    </a:srgbClr>
                  </a:solidFill>
                  <a:latin typeface="Noto Sans CJK SC"/>
                  <a:ea typeface="Microsoft YaHei"/>
                  <a:cs typeface="Noto Sans CJK SC"/>
                </a:rPr>
                <a:t>丰富多彩的活动等着我们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DF7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1020" y="598170"/>
            <a:ext cx="2637282" cy="487680"/>
            <a:chOff x="541020" y="598170"/>
            <a:chExt cx="2637282" cy="487680"/>
          </a:xfrm>
        </p:grpSpPr>
        <p:sp>
          <p:nvSpPr>
            <p:cNvPr id="3" name="TextBox 3"/>
            <p:cNvSpPr txBox="1"/>
            <p:nvPr/>
          </p:nvSpPr>
          <p:spPr>
            <a:xfrm>
              <a:off x="541020" y="598170"/>
              <a:ext cx="2637282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庆祝活动大搜罗</a:t>
              </a:r>
            </a:p>
          </p:txBody>
        </p:sp>
        <p:sp>
          <p:nvSpPr>
            <p:cNvPr id="4" name="Freeform 4"/>
            <p:cNvSpPr/>
            <p:nvPr/>
          </p:nvSpPr>
          <p:spPr>
            <a:xfrm>
              <a:off x="571500" y="1047750"/>
              <a:ext cx="952500" cy="38100"/>
            </a:xfrm>
            <a:custGeom>
              <a:avLst/>
              <a:gdLst/>
              <a:ahLst/>
              <a:cxnLst/>
              <a:rect l="l" t="t" r="r" b="b"/>
              <a:pathLst>
                <a:path w="952500" h="38100">
                  <a:moveTo>
                    <a:pt x="19050" y="0"/>
                  </a:moveTo>
                  <a:lnTo>
                    <a:pt x="933450" y="0"/>
                  </a:lnTo>
                  <a:cubicBezTo>
                    <a:pt x="943971" y="0"/>
                    <a:pt x="952500" y="8529"/>
                    <a:pt x="952500" y="19050"/>
                  </a:cubicBezTo>
                  <a:lnTo>
                    <a:pt x="952500" y="19050"/>
                  </a:lnTo>
                  <a:cubicBezTo>
                    <a:pt x="952500" y="29571"/>
                    <a:pt x="943971" y="38100"/>
                    <a:pt x="933450" y="38100"/>
                  </a:cubicBezTo>
                  <a:lnTo>
                    <a:pt x="19050" y="38100"/>
                  </a:lnTo>
                  <a:cubicBezTo>
                    <a:pt x="8529" y="38100"/>
                    <a:pt x="0" y="29571"/>
                    <a:pt x="0" y="19050"/>
                  </a:cubicBezTo>
                  <a:lnTo>
                    <a:pt x="0" y="19050"/>
                  </a:lnTo>
                  <a:cubicBezTo>
                    <a:pt x="0" y="8529"/>
                    <a:pt x="8529" y="0"/>
                    <a:pt x="19050" y="0"/>
                  </a:cubicBezTo>
                  <a:close/>
                </a:path>
              </a:pathLst>
            </a:custGeom>
            <a:solidFill>
              <a:srgbClr val="4ECDC4"/>
            </a:solidFill>
            <a:ln>
              <a:noFill/>
            </a:ln>
          </p:spPr>
        </p:sp>
      </p:grpSp>
      <p:grpSp>
        <p:nvGrpSpPr>
          <p:cNvPr id="15" name="Group 15"/>
          <p:cNvGrpSpPr/>
          <p:nvPr/>
        </p:nvGrpSpPr>
        <p:grpSpPr>
          <a:xfrm>
            <a:off x="952500" y="1524000"/>
            <a:ext cx="3048000" cy="2095500"/>
            <a:chOff x="952500" y="1524000"/>
            <a:chExt cx="3048000" cy="2095500"/>
          </a:xfrm>
        </p:grpSpPr>
        <p:sp>
          <p:nvSpPr>
            <p:cNvPr id="6" name="Freeform 6"/>
            <p:cNvSpPr/>
            <p:nvPr/>
          </p:nvSpPr>
          <p:spPr>
            <a:xfrm>
              <a:off x="952500" y="1524000"/>
              <a:ext cx="3048000" cy="2095500"/>
            </a:xfrm>
            <a:custGeom>
              <a:avLst/>
              <a:gdLst/>
              <a:ahLst/>
              <a:cxnLst/>
              <a:rect l="l" t="t" r="r" b="b"/>
              <a:pathLst>
                <a:path w="3048000" h="2095500">
                  <a:moveTo>
                    <a:pt x="190500" y="0"/>
                  </a:moveTo>
                  <a:lnTo>
                    <a:pt x="2857500" y="0"/>
                  </a:lnTo>
                  <a:cubicBezTo>
                    <a:pt x="2962710" y="0"/>
                    <a:pt x="3048000" y="85290"/>
                    <a:pt x="3048000" y="190500"/>
                  </a:cubicBezTo>
                  <a:lnTo>
                    <a:pt x="3048000" y="1905000"/>
                  </a:lnTo>
                  <a:cubicBezTo>
                    <a:pt x="3048000" y="2010210"/>
                    <a:pt x="2962710" y="2095500"/>
                    <a:pt x="2857500" y="2095500"/>
                  </a:cubicBezTo>
                  <a:lnTo>
                    <a:pt x="190500" y="2095500"/>
                  </a:lnTo>
                  <a:cubicBezTo>
                    <a:pt x="85290" y="2095500"/>
                    <a:pt x="0" y="2010210"/>
                    <a:pt x="0" y="1905000"/>
                  </a:cubicBezTo>
                  <a:lnTo>
                    <a:pt x="0" y="190500"/>
                  </a:lnTo>
                  <a:cubicBezTo>
                    <a:pt x="0" y="85290"/>
                    <a:pt x="85290" y="0"/>
                    <a:pt x="190500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E0E0E0"/>
              </a:solidFill>
            </a:ln>
          </p:spPr>
        </p:sp>
        <p:grpSp>
          <p:nvGrpSpPr>
            <p:cNvPr id="11" name="Group 11"/>
            <p:cNvGrpSpPr/>
            <p:nvPr/>
          </p:nvGrpSpPr>
          <p:grpSpPr>
            <a:xfrm>
              <a:off x="1301750" y="1835150"/>
              <a:ext cx="177800" cy="250825"/>
              <a:chOff x="1301750" y="1835150"/>
              <a:chExt cx="177800" cy="250825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1352550" y="1835150"/>
                <a:ext cx="76200" cy="139700"/>
              </a:xfrm>
              <a:custGeom>
                <a:avLst/>
                <a:gdLst/>
                <a:ahLst/>
                <a:cxnLst/>
                <a:rect l="l" t="t" r="r" b="b"/>
                <a:pathLst>
                  <a:path w="76200" h="139700">
                    <a:moveTo>
                      <a:pt x="0" y="38100"/>
                    </a:moveTo>
                    <a:cubicBezTo>
                      <a:pt x="0" y="17058"/>
                      <a:pt x="17058" y="0"/>
                      <a:pt x="38100" y="0"/>
                    </a:cubicBezTo>
                    <a:cubicBezTo>
                      <a:pt x="59142" y="0"/>
                      <a:pt x="76200" y="17058"/>
                      <a:pt x="76200" y="38100"/>
                    </a:cubicBezTo>
                    <a:lnTo>
                      <a:pt x="76200" y="101600"/>
                    </a:lnTo>
                    <a:cubicBezTo>
                      <a:pt x="76200" y="122642"/>
                      <a:pt x="59142" y="139700"/>
                      <a:pt x="38100" y="139700"/>
                    </a:cubicBezTo>
                    <a:cubicBezTo>
                      <a:pt x="17058" y="139700"/>
                      <a:pt x="0" y="122642"/>
                      <a:pt x="0" y="101600"/>
                    </a:cubicBezTo>
                    <a:lnTo>
                      <a:pt x="0" y="38100"/>
                    </a:lnTo>
                  </a:path>
                </a:pathLst>
              </a:custGeom>
              <a:noFill/>
              <a:ln w="19050">
                <a:solidFill>
                  <a:srgbClr val="FF6B6B"/>
                </a:solidFill>
              </a:ln>
            </p:spPr>
          </p:sp>
          <p:sp>
            <p:nvSpPr>
              <p:cNvPr id="8" name="Freeform 8"/>
              <p:cNvSpPr/>
              <p:nvPr/>
            </p:nvSpPr>
            <p:spPr>
              <a:xfrm>
                <a:off x="1301750" y="1936750"/>
                <a:ext cx="177800" cy="88900"/>
              </a:xfrm>
              <a:custGeom>
                <a:avLst/>
                <a:gdLst/>
                <a:ahLst/>
                <a:cxnLst/>
                <a:rect l="l" t="t" r="r" b="b"/>
                <a:pathLst>
                  <a:path w="177800" h="88900">
                    <a:moveTo>
                      <a:pt x="0" y="0"/>
                    </a:moveTo>
                    <a:cubicBezTo>
                      <a:pt x="0" y="49098"/>
                      <a:pt x="39802" y="88900"/>
                      <a:pt x="88900" y="88900"/>
                    </a:cubicBezTo>
                    <a:cubicBezTo>
                      <a:pt x="137998" y="88900"/>
                      <a:pt x="177800" y="49098"/>
                      <a:pt x="177800" y="0"/>
                    </a:cubicBezTo>
                  </a:path>
                </a:pathLst>
              </a:custGeom>
              <a:noFill/>
              <a:ln w="19050">
                <a:solidFill>
                  <a:srgbClr val="FF6B6B"/>
                </a:solidFill>
              </a:ln>
            </p:spPr>
          </p:sp>
          <p:sp>
            <p:nvSpPr>
              <p:cNvPr id="9" name="Freeform 9"/>
              <p:cNvSpPr/>
              <p:nvPr/>
            </p:nvSpPr>
            <p:spPr>
              <a:xfrm>
                <a:off x="1339850" y="2076450"/>
                <a:ext cx="10160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9525">
                    <a:moveTo>
                      <a:pt x="0" y="0"/>
                    </a:moveTo>
                    <a:lnTo>
                      <a:pt x="101600" y="0"/>
                    </a:lnTo>
                  </a:path>
                </a:pathLst>
              </a:custGeom>
              <a:noFill/>
              <a:ln w="19050">
                <a:solidFill>
                  <a:srgbClr val="FF6B6B"/>
                </a:solidFill>
              </a:ln>
            </p:spPr>
          </p:sp>
          <p:sp>
            <p:nvSpPr>
              <p:cNvPr id="10" name="Freeform 10"/>
              <p:cNvSpPr/>
              <p:nvPr/>
            </p:nvSpPr>
            <p:spPr>
              <a:xfrm>
                <a:off x="1390650" y="2025650"/>
                <a:ext cx="9525" cy="50800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50800">
                    <a:moveTo>
                      <a:pt x="0" y="0"/>
                    </a:moveTo>
                    <a:lnTo>
                      <a:pt x="0" y="50800"/>
                    </a:lnTo>
                  </a:path>
                </a:pathLst>
              </a:custGeom>
              <a:noFill/>
              <a:ln w="19050">
                <a:solidFill>
                  <a:srgbClr val="FF6B6B"/>
                </a:solidFill>
              </a:ln>
            </p:spPr>
          </p:sp>
        </p:grpSp>
        <p:sp>
          <p:nvSpPr>
            <p:cNvPr id="12" name="TextBox 12"/>
            <p:cNvSpPr txBox="1"/>
            <p:nvPr/>
          </p:nvSpPr>
          <p:spPr>
            <a:xfrm>
              <a:off x="1638300" y="1800225"/>
              <a:ext cx="95821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文艺表演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223010" y="2156460"/>
              <a:ext cx="16078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唱歌、跳舞、讲故事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223010" y="2394585"/>
              <a:ext cx="12573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展示我们的才艺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4572000" y="1524000"/>
            <a:ext cx="3048000" cy="2095500"/>
            <a:chOff x="4572000" y="1524000"/>
            <a:chExt cx="3048000" cy="2095500"/>
          </a:xfrm>
        </p:grpSpPr>
        <p:sp>
          <p:nvSpPr>
            <p:cNvPr id="16" name="Freeform 16"/>
            <p:cNvSpPr/>
            <p:nvPr/>
          </p:nvSpPr>
          <p:spPr>
            <a:xfrm>
              <a:off x="4572000" y="1524000"/>
              <a:ext cx="3048000" cy="2095500"/>
            </a:xfrm>
            <a:custGeom>
              <a:avLst/>
              <a:gdLst/>
              <a:ahLst/>
              <a:cxnLst/>
              <a:rect l="l" t="t" r="r" b="b"/>
              <a:pathLst>
                <a:path w="3048000" h="2095500">
                  <a:moveTo>
                    <a:pt x="190500" y="0"/>
                  </a:moveTo>
                  <a:lnTo>
                    <a:pt x="2857500" y="0"/>
                  </a:lnTo>
                  <a:cubicBezTo>
                    <a:pt x="2962710" y="0"/>
                    <a:pt x="3048000" y="85290"/>
                    <a:pt x="3048000" y="190500"/>
                  </a:cubicBezTo>
                  <a:lnTo>
                    <a:pt x="3048000" y="1905000"/>
                  </a:lnTo>
                  <a:cubicBezTo>
                    <a:pt x="3048000" y="2010210"/>
                    <a:pt x="2962710" y="2095500"/>
                    <a:pt x="2857500" y="2095500"/>
                  </a:cubicBezTo>
                  <a:lnTo>
                    <a:pt x="190500" y="2095500"/>
                  </a:lnTo>
                  <a:cubicBezTo>
                    <a:pt x="85290" y="2095500"/>
                    <a:pt x="0" y="2010210"/>
                    <a:pt x="0" y="1905000"/>
                  </a:cubicBezTo>
                  <a:lnTo>
                    <a:pt x="0" y="190500"/>
                  </a:lnTo>
                  <a:cubicBezTo>
                    <a:pt x="0" y="85290"/>
                    <a:pt x="85290" y="0"/>
                    <a:pt x="190500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E0E0E0"/>
              </a:solidFill>
            </a:ln>
          </p:spPr>
        </p:sp>
        <p:grpSp>
          <p:nvGrpSpPr>
            <p:cNvPr id="21" name="Group 21"/>
            <p:cNvGrpSpPr/>
            <p:nvPr/>
          </p:nvGrpSpPr>
          <p:grpSpPr>
            <a:xfrm>
              <a:off x="4895850" y="1847850"/>
              <a:ext cx="228600" cy="229244"/>
              <a:chOff x="4895850" y="1847850"/>
              <a:chExt cx="228600" cy="229244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4895850" y="1847850"/>
                <a:ext cx="228600" cy="229244"/>
              </a:xfrm>
              <a:custGeom>
                <a:avLst/>
                <a:gdLst/>
                <a:ahLst/>
                <a:cxnLst/>
                <a:rect l="l" t="t" r="r" b="b"/>
                <a:pathLst>
                  <a:path w="228600" h="229244">
                    <a:moveTo>
                      <a:pt x="114300" y="228600"/>
                    </a:moveTo>
                    <a:cubicBezTo>
                      <a:pt x="51174" y="228600"/>
                      <a:pt x="0" y="177426"/>
                      <a:pt x="0" y="114300"/>
                    </a:cubicBezTo>
                    <a:cubicBezTo>
                      <a:pt x="0" y="51174"/>
                      <a:pt x="51174" y="0"/>
                      <a:pt x="114300" y="0"/>
                    </a:cubicBezTo>
                    <a:cubicBezTo>
                      <a:pt x="177419" y="0"/>
                      <a:pt x="228600" y="45491"/>
                      <a:pt x="228600" y="101600"/>
                    </a:cubicBezTo>
                    <a:cubicBezTo>
                      <a:pt x="228600" y="115062"/>
                      <a:pt x="222580" y="127991"/>
                      <a:pt x="211861" y="137516"/>
                    </a:cubicBezTo>
                    <a:cubicBezTo>
                      <a:pt x="201143" y="147041"/>
                      <a:pt x="186601" y="152400"/>
                      <a:pt x="171450" y="152400"/>
                    </a:cubicBezTo>
                    <a:lnTo>
                      <a:pt x="139700" y="152400"/>
                    </a:lnTo>
                    <a:cubicBezTo>
                      <a:pt x="128042" y="152212"/>
                      <a:pt x="117753" y="159986"/>
                      <a:pt x="114748" y="171252"/>
                    </a:cubicBezTo>
                    <a:cubicBezTo>
                      <a:pt x="111744" y="182518"/>
                      <a:pt x="116796" y="194383"/>
                      <a:pt x="127000" y="200025"/>
                    </a:cubicBezTo>
                    <a:cubicBezTo>
                      <a:pt x="132199" y="204823"/>
                      <a:pt x="133764" y="212399"/>
                      <a:pt x="130891" y="218864"/>
                    </a:cubicBezTo>
                    <a:cubicBezTo>
                      <a:pt x="128018" y="225329"/>
                      <a:pt x="121345" y="229244"/>
                      <a:pt x="114300" y="228600"/>
                    </a:cubicBezTo>
                  </a:path>
                </a:pathLst>
              </a:custGeom>
              <a:noFill/>
              <a:ln w="19050">
                <a:solidFill>
                  <a:srgbClr val="4ECDC4"/>
                </a:solidFill>
              </a:ln>
            </p:spPr>
          </p:sp>
          <p:sp>
            <p:nvSpPr>
              <p:cNvPr id="18" name="Freeform 18"/>
              <p:cNvSpPr/>
              <p:nvPr/>
            </p:nvSpPr>
            <p:spPr>
              <a:xfrm>
                <a:off x="4953000" y="1930400"/>
                <a:ext cx="25400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25400" h="25400">
                    <a:moveTo>
                      <a:pt x="0" y="12700"/>
                    </a:moveTo>
                    <a:cubicBezTo>
                      <a:pt x="0" y="19714"/>
                      <a:pt x="5686" y="25400"/>
                      <a:pt x="12700" y="25400"/>
                    </a:cubicBezTo>
                    <a:cubicBezTo>
                      <a:pt x="19714" y="25400"/>
                      <a:pt x="25400" y="19714"/>
                      <a:pt x="25400" y="12700"/>
                    </a:cubicBezTo>
                    <a:cubicBezTo>
                      <a:pt x="25400" y="5686"/>
                      <a:pt x="19714" y="0"/>
                      <a:pt x="12700" y="0"/>
                    </a:cubicBezTo>
                    <a:cubicBezTo>
                      <a:pt x="5686" y="0"/>
                      <a:pt x="0" y="5686"/>
                      <a:pt x="0" y="12700"/>
                    </a:cubicBezTo>
                  </a:path>
                </a:pathLst>
              </a:custGeom>
              <a:noFill/>
              <a:ln w="19050">
                <a:solidFill>
                  <a:srgbClr val="4ECDC4"/>
                </a:solidFill>
              </a:ln>
            </p:spPr>
          </p:sp>
          <p:sp>
            <p:nvSpPr>
              <p:cNvPr id="19" name="Freeform 19"/>
              <p:cNvSpPr/>
              <p:nvPr/>
            </p:nvSpPr>
            <p:spPr>
              <a:xfrm>
                <a:off x="5003800" y="1892300"/>
                <a:ext cx="25400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25400" h="25400">
                    <a:moveTo>
                      <a:pt x="0" y="12700"/>
                    </a:moveTo>
                    <a:cubicBezTo>
                      <a:pt x="0" y="19714"/>
                      <a:pt x="5686" y="25400"/>
                      <a:pt x="12700" y="25400"/>
                    </a:cubicBezTo>
                    <a:cubicBezTo>
                      <a:pt x="19714" y="25400"/>
                      <a:pt x="25400" y="19714"/>
                      <a:pt x="25400" y="12700"/>
                    </a:cubicBezTo>
                    <a:cubicBezTo>
                      <a:pt x="25400" y="5686"/>
                      <a:pt x="19714" y="0"/>
                      <a:pt x="12700" y="0"/>
                    </a:cubicBezTo>
                    <a:cubicBezTo>
                      <a:pt x="5686" y="0"/>
                      <a:pt x="0" y="5686"/>
                      <a:pt x="0" y="12700"/>
                    </a:cubicBezTo>
                  </a:path>
                </a:pathLst>
              </a:custGeom>
              <a:noFill/>
              <a:ln w="19050">
                <a:solidFill>
                  <a:srgbClr val="4ECDC4"/>
                </a:solidFill>
              </a:ln>
            </p:spPr>
          </p:sp>
          <p:sp>
            <p:nvSpPr>
              <p:cNvPr id="20" name="Freeform 20"/>
              <p:cNvSpPr/>
              <p:nvPr/>
            </p:nvSpPr>
            <p:spPr>
              <a:xfrm>
                <a:off x="5054600" y="1930400"/>
                <a:ext cx="25400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25400" h="25400">
                    <a:moveTo>
                      <a:pt x="0" y="12700"/>
                    </a:moveTo>
                    <a:cubicBezTo>
                      <a:pt x="0" y="19714"/>
                      <a:pt x="5686" y="25400"/>
                      <a:pt x="12700" y="25400"/>
                    </a:cubicBezTo>
                    <a:cubicBezTo>
                      <a:pt x="19714" y="25400"/>
                      <a:pt x="25400" y="19714"/>
                      <a:pt x="25400" y="12700"/>
                    </a:cubicBezTo>
                    <a:cubicBezTo>
                      <a:pt x="25400" y="5686"/>
                      <a:pt x="19714" y="0"/>
                      <a:pt x="12700" y="0"/>
                    </a:cubicBezTo>
                    <a:cubicBezTo>
                      <a:pt x="5686" y="0"/>
                      <a:pt x="0" y="5686"/>
                      <a:pt x="0" y="12700"/>
                    </a:cubicBezTo>
                  </a:path>
                </a:pathLst>
              </a:custGeom>
              <a:noFill/>
              <a:ln w="19050">
                <a:solidFill>
                  <a:srgbClr val="4ECDC4"/>
                </a:solidFill>
              </a:ln>
            </p:spPr>
          </p:sp>
        </p:grpSp>
        <p:sp>
          <p:nvSpPr>
            <p:cNvPr id="22" name="TextBox 22"/>
            <p:cNvSpPr txBox="1"/>
            <p:nvPr/>
          </p:nvSpPr>
          <p:spPr>
            <a:xfrm>
              <a:off x="5257800" y="1800225"/>
              <a:ext cx="95821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绘画比赛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4842510" y="2156460"/>
              <a:ext cx="16078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画出心中的美好世界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4842510" y="2394585"/>
              <a:ext cx="12573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用色彩表达快乐</a:t>
              </a:r>
            </a:p>
          </p:txBody>
        </p:sp>
      </p:grpSp>
      <p:grpSp>
        <p:nvGrpSpPr>
          <p:cNvPr id="37" name="Group 37"/>
          <p:cNvGrpSpPr/>
          <p:nvPr/>
        </p:nvGrpSpPr>
        <p:grpSpPr>
          <a:xfrm>
            <a:off x="8191500" y="1524000"/>
            <a:ext cx="3048000" cy="2095500"/>
            <a:chOff x="8191500" y="1524000"/>
            <a:chExt cx="3048000" cy="2095500"/>
          </a:xfrm>
        </p:grpSpPr>
        <p:sp>
          <p:nvSpPr>
            <p:cNvPr id="26" name="Freeform 26"/>
            <p:cNvSpPr/>
            <p:nvPr/>
          </p:nvSpPr>
          <p:spPr>
            <a:xfrm>
              <a:off x="8191500" y="1524000"/>
              <a:ext cx="3048000" cy="2095500"/>
            </a:xfrm>
            <a:custGeom>
              <a:avLst/>
              <a:gdLst/>
              <a:ahLst/>
              <a:cxnLst/>
              <a:rect l="l" t="t" r="r" b="b"/>
              <a:pathLst>
                <a:path w="3048000" h="2095500">
                  <a:moveTo>
                    <a:pt x="190500" y="0"/>
                  </a:moveTo>
                  <a:lnTo>
                    <a:pt x="2857500" y="0"/>
                  </a:lnTo>
                  <a:cubicBezTo>
                    <a:pt x="2962710" y="0"/>
                    <a:pt x="3048000" y="85290"/>
                    <a:pt x="3048000" y="190500"/>
                  </a:cubicBezTo>
                  <a:lnTo>
                    <a:pt x="3048000" y="1905000"/>
                  </a:lnTo>
                  <a:cubicBezTo>
                    <a:pt x="3048000" y="2010210"/>
                    <a:pt x="2962710" y="2095500"/>
                    <a:pt x="2857500" y="2095500"/>
                  </a:cubicBezTo>
                  <a:lnTo>
                    <a:pt x="190500" y="2095500"/>
                  </a:lnTo>
                  <a:cubicBezTo>
                    <a:pt x="85290" y="2095500"/>
                    <a:pt x="0" y="2010210"/>
                    <a:pt x="0" y="1905000"/>
                  </a:cubicBezTo>
                  <a:lnTo>
                    <a:pt x="0" y="190500"/>
                  </a:lnTo>
                  <a:cubicBezTo>
                    <a:pt x="0" y="85290"/>
                    <a:pt x="85290" y="0"/>
                    <a:pt x="190500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E0E0E0"/>
              </a:solidFill>
            </a:ln>
          </p:spPr>
        </p:sp>
        <p:grpSp>
          <p:nvGrpSpPr>
            <p:cNvPr id="33" name="Group 33"/>
            <p:cNvGrpSpPr/>
            <p:nvPr/>
          </p:nvGrpSpPr>
          <p:grpSpPr>
            <a:xfrm>
              <a:off x="8515350" y="1860550"/>
              <a:ext cx="228600" cy="225425"/>
              <a:chOff x="8515350" y="1860550"/>
              <a:chExt cx="228600" cy="225425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8578850" y="2076450"/>
                <a:ext cx="10160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9525">
                    <a:moveTo>
                      <a:pt x="0" y="0"/>
                    </a:moveTo>
                    <a:lnTo>
                      <a:pt x="101600" y="0"/>
                    </a:lnTo>
                  </a:path>
                </a:pathLst>
              </a:custGeom>
              <a:noFill/>
              <a:ln w="19050">
                <a:solidFill>
                  <a:srgbClr val="FFE66D"/>
                </a:solidFill>
              </a:ln>
            </p:spPr>
          </p:sp>
          <p:sp>
            <p:nvSpPr>
              <p:cNvPr id="28" name="Freeform 28"/>
              <p:cNvSpPr/>
              <p:nvPr/>
            </p:nvSpPr>
            <p:spPr>
              <a:xfrm>
                <a:off x="8629650" y="2025650"/>
                <a:ext cx="9525" cy="50800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50800">
                    <a:moveTo>
                      <a:pt x="0" y="0"/>
                    </a:moveTo>
                    <a:lnTo>
                      <a:pt x="0" y="50800"/>
                    </a:lnTo>
                  </a:path>
                </a:pathLst>
              </a:custGeom>
              <a:noFill/>
              <a:ln w="19050">
                <a:solidFill>
                  <a:srgbClr val="FFE66D"/>
                </a:solidFill>
              </a:ln>
            </p:spPr>
          </p:sp>
          <p:sp>
            <p:nvSpPr>
              <p:cNvPr id="29" name="Freeform 29"/>
              <p:cNvSpPr/>
              <p:nvPr/>
            </p:nvSpPr>
            <p:spPr>
              <a:xfrm>
                <a:off x="8566150" y="1860550"/>
                <a:ext cx="12700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27000" h="9525">
                    <a:moveTo>
                      <a:pt x="0" y="0"/>
                    </a:moveTo>
                    <a:lnTo>
                      <a:pt x="127000" y="0"/>
                    </a:lnTo>
                  </a:path>
                </a:pathLst>
              </a:custGeom>
              <a:noFill/>
              <a:ln w="19050">
                <a:solidFill>
                  <a:srgbClr val="FFE66D"/>
                </a:solidFill>
              </a:ln>
            </p:spPr>
          </p:sp>
          <p:sp>
            <p:nvSpPr>
              <p:cNvPr id="30" name="Freeform 30"/>
              <p:cNvSpPr/>
              <p:nvPr/>
            </p:nvSpPr>
            <p:spPr>
              <a:xfrm>
                <a:off x="8566150" y="1860550"/>
                <a:ext cx="127000" cy="165100"/>
              </a:xfrm>
              <a:custGeom>
                <a:avLst/>
                <a:gdLst/>
                <a:ahLst/>
                <a:cxnLst/>
                <a:rect l="l" t="t" r="r" b="b"/>
                <a:pathLst>
                  <a:path w="127000" h="165100">
                    <a:moveTo>
                      <a:pt x="127000" y="0"/>
                    </a:moveTo>
                    <a:lnTo>
                      <a:pt x="127000" y="101600"/>
                    </a:lnTo>
                    <a:cubicBezTo>
                      <a:pt x="127000" y="136670"/>
                      <a:pt x="98570" y="165100"/>
                      <a:pt x="63500" y="165100"/>
                    </a:cubicBezTo>
                    <a:cubicBezTo>
                      <a:pt x="28430" y="165100"/>
                      <a:pt x="0" y="136670"/>
                      <a:pt x="0" y="101600"/>
                    </a:cubicBez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FFE66D"/>
                </a:solidFill>
              </a:ln>
            </p:spPr>
          </p:sp>
          <p:sp>
            <p:nvSpPr>
              <p:cNvPr id="31" name="Freeform 31"/>
              <p:cNvSpPr/>
              <p:nvPr/>
            </p:nvSpPr>
            <p:spPr>
              <a:xfrm>
                <a:off x="8515350" y="1898650"/>
                <a:ext cx="50800" cy="50800"/>
              </a:xfrm>
              <a:custGeom>
                <a:avLst/>
                <a:gdLst/>
                <a:ahLst/>
                <a:cxnLst/>
                <a:rect l="l" t="t" r="r" b="b"/>
                <a:pathLst>
                  <a:path w="50800" h="50800">
                    <a:moveTo>
                      <a:pt x="0" y="25400"/>
                    </a:moveTo>
                    <a:cubicBezTo>
                      <a:pt x="0" y="39428"/>
                      <a:pt x="11372" y="50800"/>
                      <a:pt x="25400" y="50800"/>
                    </a:cubicBezTo>
                    <a:cubicBezTo>
                      <a:pt x="39428" y="50800"/>
                      <a:pt x="50800" y="39428"/>
                      <a:pt x="50800" y="25400"/>
                    </a:cubicBezTo>
                    <a:cubicBezTo>
                      <a:pt x="50800" y="11372"/>
                      <a:pt x="39428" y="0"/>
                      <a:pt x="25400" y="0"/>
                    </a:cubicBezTo>
                    <a:cubicBezTo>
                      <a:pt x="11372" y="0"/>
                      <a:pt x="0" y="11372"/>
                      <a:pt x="0" y="25400"/>
                    </a:cubicBezTo>
                  </a:path>
                </a:pathLst>
              </a:custGeom>
              <a:noFill/>
              <a:ln w="19050">
                <a:solidFill>
                  <a:srgbClr val="FFE66D"/>
                </a:solidFill>
              </a:ln>
            </p:spPr>
          </p:sp>
          <p:sp>
            <p:nvSpPr>
              <p:cNvPr id="32" name="Freeform 32"/>
              <p:cNvSpPr/>
              <p:nvPr/>
            </p:nvSpPr>
            <p:spPr>
              <a:xfrm>
                <a:off x="8693150" y="1898650"/>
                <a:ext cx="50800" cy="50800"/>
              </a:xfrm>
              <a:custGeom>
                <a:avLst/>
                <a:gdLst/>
                <a:ahLst/>
                <a:cxnLst/>
                <a:rect l="l" t="t" r="r" b="b"/>
                <a:pathLst>
                  <a:path w="50800" h="50800">
                    <a:moveTo>
                      <a:pt x="0" y="25400"/>
                    </a:moveTo>
                    <a:cubicBezTo>
                      <a:pt x="0" y="39428"/>
                      <a:pt x="11372" y="50800"/>
                      <a:pt x="25400" y="50800"/>
                    </a:cubicBezTo>
                    <a:cubicBezTo>
                      <a:pt x="39428" y="50800"/>
                      <a:pt x="50800" y="39428"/>
                      <a:pt x="50800" y="25400"/>
                    </a:cubicBezTo>
                    <a:cubicBezTo>
                      <a:pt x="50800" y="11372"/>
                      <a:pt x="39428" y="0"/>
                      <a:pt x="25400" y="0"/>
                    </a:cubicBezTo>
                    <a:cubicBezTo>
                      <a:pt x="11372" y="0"/>
                      <a:pt x="0" y="11372"/>
                      <a:pt x="0" y="25400"/>
                    </a:cubicBezTo>
                  </a:path>
                </a:pathLst>
              </a:custGeom>
              <a:noFill/>
              <a:ln w="19050">
                <a:solidFill>
                  <a:srgbClr val="FFE66D"/>
                </a:solidFill>
              </a:ln>
            </p:spPr>
          </p:sp>
        </p:grpSp>
        <p:sp>
          <p:nvSpPr>
            <p:cNvPr id="34" name="TextBox 34"/>
            <p:cNvSpPr txBox="1"/>
            <p:nvPr/>
          </p:nvSpPr>
          <p:spPr>
            <a:xfrm>
              <a:off x="8877300" y="1800225"/>
              <a:ext cx="95821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趣味游戏</a:t>
              </a:r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8462010" y="2156460"/>
              <a:ext cx="17830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拔河、接力跑、丢手绢</a:t>
              </a:r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8462010" y="2394585"/>
              <a:ext cx="12573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和好朋友一起玩</a:t>
              </a:r>
            </a:p>
          </p:txBody>
        </p:sp>
      </p:grpSp>
      <p:grpSp>
        <p:nvGrpSpPr>
          <p:cNvPr id="47" name="Group 47"/>
          <p:cNvGrpSpPr/>
          <p:nvPr/>
        </p:nvGrpSpPr>
        <p:grpSpPr>
          <a:xfrm>
            <a:off x="2762250" y="4000500"/>
            <a:ext cx="3048000" cy="2095500"/>
            <a:chOff x="2762250" y="4000500"/>
            <a:chExt cx="3048000" cy="2095500"/>
          </a:xfrm>
        </p:grpSpPr>
        <p:sp>
          <p:nvSpPr>
            <p:cNvPr id="38" name="Freeform 38"/>
            <p:cNvSpPr/>
            <p:nvPr/>
          </p:nvSpPr>
          <p:spPr>
            <a:xfrm>
              <a:off x="2762250" y="4000500"/>
              <a:ext cx="3048000" cy="2095500"/>
            </a:xfrm>
            <a:custGeom>
              <a:avLst/>
              <a:gdLst/>
              <a:ahLst/>
              <a:cxnLst/>
              <a:rect l="l" t="t" r="r" b="b"/>
              <a:pathLst>
                <a:path w="3048000" h="2095500">
                  <a:moveTo>
                    <a:pt x="190500" y="0"/>
                  </a:moveTo>
                  <a:lnTo>
                    <a:pt x="2857500" y="0"/>
                  </a:lnTo>
                  <a:cubicBezTo>
                    <a:pt x="2962710" y="0"/>
                    <a:pt x="3048000" y="85290"/>
                    <a:pt x="3048000" y="190500"/>
                  </a:cubicBezTo>
                  <a:lnTo>
                    <a:pt x="3048000" y="1905000"/>
                  </a:lnTo>
                  <a:cubicBezTo>
                    <a:pt x="3048000" y="2010210"/>
                    <a:pt x="2962710" y="2095500"/>
                    <a:pt x="2857500" y="2095500"/>
                  </a:cubicBezTo>
                  <a:lnTo>
                    <a:pt x="190500" y="2095500"/>
                  </a:lnTo>
                  <a:cubicBezTo>
                    <a:pt x="85290" y="2095500"/>
                    <a:pt x="0" y="2010210"/>
                    <a:pt x="0" y="1905000"/>
                  </a:cubicBezTo>
                  <a:lnTo>
                    <a:pt x="0" y="190500"/>
                  </a:lnTo>
                  <a:cubicBezTo>
                    <a:pt x="0" y="85290"/>
                    <a:pt x="85290" y="0"/>
                    <a:pt x="190500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E0E0E0"/>
              </a:solidFill>
            </a:ln>
          </p:spPr>
        </p:sp>
        <p:grpSp>
          <p:nvGrpSpPr>
            <p:cNvPr id="43" name="Group 43"/>
            <p:cNvGrpSpPr/>
            <p:nvPr/>
          </p:nvGrpSpPr>
          <p:grpSpPr>
            <a:xfrm>
              <a:off x="3086100" y="4323913"/>
              <a:ext cx="228600" cy="229037"/>
              <a:chOff x="3086100" y="4323913"/>
              <a:chExt cx="228600" cy="229037"/>
            </a:xfrm>
          </p:grpSpPr>
          <p:sp>
            <p:nvSpPr>
              <p:cNvPr id="39" name="Freeform 39"/>
              <p:cNvSpPr/>
              <p:nvPr/>
            </p:nvSpPr>
            <p:spPr>
              <a:xfrm>
                <a:off x="3086100" y="4387850"/>
                <a:ext cx="228600" cy="50800"/>
              </a:xfrm>
              <a:custGeom>
                <a:avLst/>
                <a:gdLst/>
                <a:ahLst/>
                <a:cxnLst/>
                <a:rect l="l" t="t" r="r" b="b"/>
                <a:pathLst>
                  <a:path w="228600" h="50800">
                    <a:moveTo>
                      <a:pt x="0" y="12700"/>
                    </a:moveTo>
                    <a:cubicBezTo>
                      <a:pt x="0" y="5686"/>
                      <a:pt x="5686" y="0"/>
                      <a:pt x="12700" y="0"/>
                    </a:cubicBezTo>
                    <a:lnTo>
                      <a:pt x="215900" y="0"/>
                    </a:lnTo>
                    <a:cubicBezTo>
                      <a:pt x="222914" y="0"/>
                      <a:pt x="228600" y="5686"/>
                      <a:pt x="228600" y="12700"/>
                    </a:cubicBezTo>
                    <a:lnTo>
                      <a:pt x="228600" y="38100"/>
                    </a:lnTo>
                    <a:cubicBezTo>
                      <a:pt x="228600" y="45114"/>
                      <a:pt x="222914" y="50800"/>
                      <a:pt x="215900" y="50800"/>
                    </a:cubicBezTo>
                    <a:lnTo>
                      <a:pt x="12700" y="50800"/>
                    </a:lnTo>
                    <a:cubicBezTo>
                      <a:pt x="5686" y="50800"/>
                      <a:pt x="0" y="45114"/>
                      <a:pt x="0" y="38100"/>
                    </a:cubicBezTo>
                    <a:lnTo>
                      <a:pt x="0" y="12700"/>
                    </a:lnTo>
                  </a:path>
                </a:pathLst>
              </a:custGeom>
              <a:noFill/>
              <a:ln w="19050">
                <a:solidFill>
                  <a:srgbClr val="FF6B6B"/>
                </a:solidFill>
              </a:ln>
            </p:spPr>
          </p:sp>
          <p:sp>
            <p:nvSpPr>
              <p:cNvPr id="40" name="Freeform 40"/>
              <p:cNvSpPr/>
              <p:nvPr/>
            </p:nvSpPr>
            <p:spPr>
              <a:xfrm>
                <a:off x="3200400" y="4387850"/>
                <a:ext cx="9525" cy="165100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165100">
                    <a:moveTo>
                      <a:pt x="0" y="0"/>
                    </a:moveTo>
                    <a:lnTo>
                      <a:pt x="0" y="165100"/>
                    </a:lnTo>
                  </a:path>
                </a:pathLst>
              </a:custGeom>
              <a:noFill/>
              <a:ln w="19050">
                <a:solidFill>
                  <a:srgbClr val="FF6B6B"/>
                </a:solidFill>
              </a:ln>
            </p:spPr>
          </p:sp>
          <p:sp>
            <p:nvSpPr>
              <p:cNvPr id="41" name="Freeform 41"/>
              <p:cNvSpPr/>
              <p:nvPr/>
            </p:nvSpPr>
            <p:spPr>
              <a:xfrm>
                <a:off x="3111500" y="4438650"/>
                <a:ext cx="177800" cy="114300"/>
              </a:xfrm>
              <a:custGeom>
                <a:avLst/>
                <a:gdLst/>
                <a:ahLst/>
                <a:cxnLst/>
                <a:rect l="l" t="t" r="r" b="b"/>
                <a:pathLst>
                  <a:path w="177800" h="114300">
                    <a:moveTo>
                      <a:pt x="177800" y="0"/>
                    </a:moveTo>
                    <a:lnTo>
                      <a:pt x="177800" y="88900"/>
                    </a:lnTo>
                    <a:cubicBezTo>
                      <a:pt x="177800" y="102928"/>
                      <a:pt x="166428" y="114300"/>
                      <a:pt x="152400" y="114300"/>
                    </a:cubicBezTo>
                    <a:lnTo>
                      <a:pt x="25400" y="114300"/>
                    </a:lnTo>
                    <a:cubicBezTo>
                      <a:pt x="11372" y="114300"/>
                      <a:pt x="0" y="102928"/>
                      <a:pt x="0" y="88900"/>
                    </a:cubicBez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FF6B6B"/>
                </a:solidFill>
              </a:ln>
            </p:spPr>
          </p:sp>
          <p:sp>
            <p:nvSpPr>
              <p:cNvPr id="42" name="Freeform 42"/>
              <p:cNvSpPr/>
              <p:nvPr/>
            </p:nvSpPr>
            <p:spPr>
              <a:xfrm>
                <a:off x="3111500" y="4323913"/>
                <a:ext cx="177800" cy="63937"/>
              </a:xfrm>
              <a:custGeom>
                <a:avLst/>
                <a:gdLst/>
                <a:ahLst/>
                <a:cxnLst/>
                <a:rect l="l" t="t" r="r" b="b"/>
                <a:pathLst>
                  <a:path w="177800" h="63937">
                    <a:moveTo>
                      <a:pt x="31750" y="63937"/>
                    </a:moveTo>
                    <a:cubicBezTo>
                      <a:pt x="14215" y="63937"/>
                      <a:pt x="0" y="49722"/>
                      <a:pt x="0" y="32187"/>
                    </a:cubicBezTo>
                    <a:cubicBezTo>
                      <a:pt x="0" y="14652"/>
                      <a:pt x="14215" y="437"/>
                      <a:pt x="31750" y="437"/>
                    </a:cubicBezTo>
                    <a:cubicBezTo>
                      <a:pt x="56823" y="0"/>
                      <a:pt x="79499" y="25195"/>
                      <a:pt x="88900" y="63937"/>
                    </a:cubicBezTo>
                    <a:cubicBezTo>
                      <a:pt x="98301" y="25195"/>
                      <a:pt x="120977" y="0"/>
                      <a:pt x="146050" y="437"/>
                    </a:cubicBezTo>
                    <a:cubicBezTo>
                      <a:pt x="163585" y="437"/>
                      <a:pt x="177800" y="14652"/>
                      <a:pt x="177800" y="32187"/>
                    </a:cubicBezTo>
                    <a:cubicBezTo>
                      <a:pt x="177800" y="49722"/>
                      <a:pt x="163585" y="63937"/>
                      <a:pt x="146050" y="63937"/>
                    </a:cubicBezTo>
                  </a:path>
                </a:pathLst>
              </a:custGeom>
              <a:noFill/>
              <a:ln w="19050">
                <a:solidFill>
                  <a:srgbClr val="FF6B6B"/>
                </a:solidFill>
              </a:ln>
            </p:spPr>
          </p:sp>
        </p:grpSp>
        <p:sp>
          <p:nvSpPr>
            <p:cNvPr id="44" name="TextBox 44"/>
            <p:cNvSpPr txBox="1"/>
            <p:nvPr/>
          </p:nvSpPr>
          <p:spPr>
            <a:xfrm>
              <a:off x="3448050" y="4276725"/>
              <a:ext cx="95821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收到礼物</a:t>
              </a:r>
            </a:p>
          </p:txBody>
        </p:sp>
        <p:sp>
          <p:nvSpPr>
            <p:cNvPr id="45" name="TextBox 45"/>
            <p:cNvSpPr txBox="1"/>
            <p:nvPr/>
          </p:nvSpPr>
          <p:spPr>
            <a:xfrm>
              <a:off x="3032760" y="4632960"/>
              <a:ext cx="16078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爸爸妈妈准备的惊喜</a:t>
              </a:r>
            </a:p>
          </p:txBody>
        </p:sp>
        <p:sp>
          <p:nvSpPr>
            <p:cNvPr id="46" name="TextBox 46"/>
            <p:cNvSpPr txBox="1"/>
            <p:nvPr/>
          </p:nvSpPr>
          <p:spPr>
            <a:xfrm>
              <a:off x="3032760" y="4871085"/>
              <a:ext cx="14325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心爱的玩具或绘本</a:t>
              </a:r>
            </a:p>
          </p:txBody>
        </p:sp>
      </p:grpSp>
      <p:grpSp>
        <p:nvGrpSpPr>
          <p:cNvPr id="57" name="Group 57"/>
          <p:cNvGrpSpPr/>
          <p:nvPr/>
        </p:nvGrpSpPr>
        <p:grpSpPr>
          <a:xfrm>
            <a:off x="6381750" y="4000500"/>
            <a:ext cx="3048000" cy="2095500"/>
            <a:chOff x="6381750" y="4000500"/>
            <a:chExt cx="3048000" cy="2095500"/>
          </a:xfrm>
        </p:grpSpPr>
        <p:sp>
          <p:nvSpPr>
            <p:cNvPr id="48" name="Freeform 48"/>
            <p:cNvSpPr/>
            <p:nvPr/>
          </p:nvSpPr>
          <p:spPr>
            <a:xfrm>
              <a:off x="6381750" y="4000500"/>
              <a:ext cx="3048000" cy="2095500"/>
            </a:xfrm>
            <a:custGeom>
              <a:avLst/>
              <a:gdLst/>
              <a:ahLst/>
              <a:cxnLst/>
              <a:rect l="l" t="t" r="r" b="b"/>
              <a:pathLst>
                <a:path w="3048000" h="2095500">
                  <a:moveTo>
                    <a:pt x="190500" y="0"/>
                  </a:moveTo>
                  <a:lnTo>
                    <a:pt x="2857500" y="0"/>
                  </a:lnTo>
                  <a:cubicBezTo>
                    <a:pt x="2962710" y="0"/>
                    <a:pt x="3048000" y="85290"/>
                    <a:pt x="3048000" y="190500"/>
                  </a:cubicBezTo>
                  <a:lnTo>
                    <a:pt x="3048000" y="1905000"/>
                  </a:lnTo>
                  <a:cubicBezTo>
                    <a:pt x="3048000" y="2010210"/>
                    <a:pt x="2962710" y="2095500"/>
                    <a:pt x="2857500" y="2095500"/>
                  </a:cubicBezTo>
                  <a:lnTo>
                    <a:pt x="190500" y="2095500"/>
                  </a:lnTo>
                  <a:cubicBezTo>
                    <a:pt x="85290" y="2095500"/>
                    <a:pt x="0" y="2010210"/>
                    <a:pt x="0" y="1905000"/>
                  </a:cubicBezTo>
                  <a:lnTo>
                    <a:pt x="0" y="190500"/>
                  </a:lnTo>
                  <a:cubicBezTo>
                    <a:pt x="0" y="85290"/>
                    <a:pt x="85290" y="0"/>
                    <a:pt x="190500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E0E0E0"/>
              </a:solidFill>
            </a:ln>
          </p:spPr>
        </p:sp>
        <p:grpSp>
          <p:nvGrpSpPr>
            <p:cNvPr id="53" name="Group 53"/>
            <p:cNvGrpSpPr/>
            <p:nvPr/>
          </p:nvGrpSpPr>
          <p:grpSpPr>
            <a:xfrm>
              <a:off x="6705600" y="4324350"/>
              <a:ext cx="228600" cy="228600"/>
              <a:chOff x="6705600" y="4324350"/>
              <a:chExt cx="228600" cy="228600"/>
            </a:xfrm>
          </p:grpSpPr>
          <p:sp>
            <p:nvSpPr>
              <p:cNvPr id="49" name="Freeform 49"/>
              <p:cNvSpPr/>
              <p:nvPr/>
            </p:nvSpPr>
            <p:spPr>
              <a:xfrm>
                <a:off x="6756400" y="4476750"/>
                <a:ext cx="127000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127000" h="76200">
                    <a:moveTo>
                      <a:pt x="0" y="0"/>
                    </a:moveTo>
                    <a:lnTo>
                      <a:pt x="127000" y="0"/>
                    </a:lnTo>
                    <a:lnTo>
                      <a:pt x="127000" y="50800"/>
                    </a:lnTo>
                    <a:cubicBezTo>
                      <a:pt x="127000" y="64828"/>
                      <a:pt x="115628" y="76200"/>
                      <a:pt x="101600" y="76200"/>
                    </a:cubicBezTo>
                    <a:lnTo>
                      <a:pt x="25400" y="76200"/>
                    </a:lnTo>
                    <a:cubicBezTo>
                      <a:pt x="11372" y="76200"/>
                      <a:pt x="0" y="64828"/>
                      <a:pt x="0" y="50800"/>
                    </a:cubicBez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4ECDC4"/>
                </a:solidFill>
              </a:ln>
            </p:spPr>
          </p:sp>
          <p:sp>
            <p:nvSpPr>
              <p:cNvPr id="50" name="Freeform 50"/>
              <p:cNvSpPr/>
              <p:nvPr/>
            </p:nvSpPr>
            <p:spPr>
              <a:xfrm>
                <a:off x="6705600" y="4324350"/>
                <a:ext cx="114300" cy="101600"/>
              </a:xfrm>
              <a:custGeom>
                <a:avLst/>
                <a:gdLst/>
                <a:ahLst/>
                <a:cxnLst/>
                <a:rect l="l" t="t" r="r" b="b"/>
                <a:pathLst>
                  <a:path w="114300" h="101600">
                    <a:moveTo>
                      <a:pt x="114300" y="76200"/>
                    </a:moveTo>
                    <a:cubicBezTo>
                      <a:pt x="114300" y="34116"/>
                      <a:pt x="80184" y="0"/>
                      <a:pt x="38100" y="0"/>
                    </a:cubicBezTo>
                    <a:lnTo>
                      <a:pt x="0" y="0"/>
                    </a:lnTo>
                    <a:lnTo>
                      <a:pt x="0" y="25400"/>
                    </a:lnTo>
                    <a:cubicBezTo>
                      <a:pt x="0" y="67484"/>
                      <a:pt x="34116" y="101600"/>
                      <a:pt x="76200" y="101600"/>
                    </a:cubicBezTo>
                    <a:lnTo>
                      <a:pt x="114300" y="101600"/>
                    </a:lnTo>
                  </a:path>
                </a:pathLst>
              </a:custGeom>
              <a:noFill/>
              <a:ln w="19050">
                <a:solidFill>
                  <a:srgbClr val="4ECDC4"/>
                </a:solidFill>
              </a:ln>
            </p:spPr>
          </p:sp>
          <p:sp>
            <p:nvSpPr>
              <p:cNvPr id="51" name="Freeform 51"/>
              <p:cNvSpPr/>
              <p:nvPr/>
            </p:nvSpPr>
            <p:spPr>
              <a:xfrm>
                <a:off x="6819900" y="4349750"/>
                <a:ext cx="114300" cy="88900"/>
              </a:xfrm>
              <a:custGeom>
                <a:avLst/>
                <a:gdLst/>
                <a:ahLst/>
                <a:cxnLst/>
                <a:rect l="l" t="t" r="r" b="b"/>
                <a:pathLst>
                  <a:path w="114300" h="88900">
                    <a:moveTo>
                      <a:pt x="0" y="76200"/>
                    </a:moveTo>
                    <a:cubicBezTo>
                      <a:pt x="0" y="34116"/>
                      <a:pt x="34116" y="0"/>
                      <a:pt x="76200" y="0"/>
                    </a:cubicBezTo>
                    <a:lnTo>
                      <a:pt x="114300" y="0"/>
                    </a:lnTo>
                    <a:lnTo>
                      <a:pt x="114300" y="12700"/>
                    </a:lnTo>
                    <a:cubicBezTo>
                      <a:pt x="114300" y="54784"/>
                      <a:pt x="80184" y="88900"/>
                      <a:pt x="38100" y="88900"/>
                    </a:cubicBezTo>
                    <a:lnTo>
                      <a:pt x="0" y="88900"/>
                    </a:lnTo>
                  </a:path>
                </a:pathLst>
              </a:custGeom>
              <a:noFill/>
              <a:ln w="19050">
                <a:solidFill>
                  <a:srgbClr val="4ECDC4"/>
                </a:solidFill>
              </a:ln>
            </p:spPr>
          </p:sp>
          <p:sp>
            <p:nvSpPr>
              <p:cNvPr id="52" name="Freeform 52"/>
              <p:cNvSpPr/>
              <p:nvPr/>
            </p:nvSpPr>
            <p:spPr>
              <a:xfrm>
                <a:off x="6819900" y="4400550"/>
                <a:ext cx="9525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76200">
                    <a:moveTo>
                      <a:pt x="0" y="76200"/>
                    </a:move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4ECDC4"/>
                </a:solidFill>
              </a:ln>
            </p:spPr>
          </p:sp>
        </p:grpSp>
        <p:sp>
          <p:nvSpPr>
            <p:cNvPr id="54" name="TextBox 54"/>
            <p:cNvSpPr txBox="1"/>
            <p:nvPr/>
          </p:nvSpPr>
          <p:spPr>
            <a:xfrm>
              <a:off x="7067550" y="4276725"/>
              <a:ext cx="95821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户外郊游</a:t>
              </a:r>
            </a:p>
          </p:txBody>
        </p:sp>
        <p:sp>
          <p:nvSpPr>
            <p:cNvPr id="55" name="TextBox 55"/>
            <p:cNvSpPr txBox="1"/>
            <p:nvPr/>
          </p:nvSpPr>
          <p:spPr>
            <a:xfrm>
              <a:off x="6652260" y="4632960"/>
              <a:ext cx="19583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去公园、动物园或游乐园</a:t>
              </a:r>
            </a:p>
          </p:txBody>
        </p:sp>
        <p:sp>
          <p:nvSpPr>
            <p:cNvPr id="56" name="TextBox 56"/>
            <p:cNvSpPr txBox="1"/>
            <p:nvPr/>
          </p:nvSpPr>
          <p:spPr>
            <a:xfrm>
              <a:off x="6652260" y="4871085"/>
              <a:ext cx="9067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亲近大自然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4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1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4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00"/>
                            </p:stCondLst>
                            <p:childTnLst>
                              <p:par>
                                <p:cTn id="17" presetID="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4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4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4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/>
      <p:bldP spid="25" grpId="0"/>
      <p:bldP spid="37" grpId="0"/>
      <p:bldP spid="47" grpId="0"/>
      <p:bldP spid="5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6B6B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1047750" y="1047750"/>
            <a:ext cx="571500" cy="571500"/>
            <a:chOff x="1047750" y="1047750"/>
            <a:chExt cx="571500" cy="571500"/>
          </a:xfrm>
        </p:grpSpPr>
        <p:sp>
          <p:nvSpPr>
            <p:cNvPr id="3" name="Freeform 3"/>
            <p:cNvSpPr/>
            <p:nvPr/>
          </p:nvSpPr>
          <p:spPr>
            <a:xfrm>
              <a:off x="1206500" y="1206500"/>
              <a:ext cx="254000" cy="254000"/>
            </a:xfrm>
            <a:custGeom>
              <a:avLst/>
              <a:gdLst/>
              <a:ahLst/>
              <a:cxnLst/>
              <a:rect l="l" t="t" r="r" b="b"/>
              <a:pathLst>
                <a:path w="254000" h="254000">
                  <a:moveTo>
                    <a:pt x="0" y="127000"/>
                  </a:moveTo>
                  <a:cubicBezTo>
                    <a:pt x="0" y="197140"/>
                    <a:pt x="56860" y="254000"/>
                    <a:pt x="127000" y="254000"/>
                  </a:cubicBezTo>
                  <a:cubicBezTo>
                    <a:pt x="197140" y="254000"/>
                    <a:pt x="254000" y="197140"/>
                    <a:pt x="254000" y="127000"/>
                  </a:cubicBezTo>
                  <a:cubicBezTo>
                    <a:pt x="254000" y="56860"/>
                    <a:pt x="197140" y="0"/>
                    <a:pt x="127000" y="0"/>
                  </a:cubicBezTo>
                  <a:cubicBezTo>
                    <a:pt x="56860" y="0"/>
                    <a:pt x="0" y="56860"/>
                    <a:pt x="0" y="127000"/>
                  </a:cubicBezTo>
                </a:path>
              </a:pathLst>
            </a:custGeom>
            <a:noFill/>
            <a:ln w="19050">
              <a:solidFill>
                <a:srgbClr val="FFE66D"/>
              </a:solidFill>
            </a:ln>
          </p:spPr>
        </p:sp>
        <p:sp>
          <p:nvSpPr>
            <p:cNvPr id="4" name="Freeform 4"/>
            <p:cNvSpPr/>
            <p:nvPr/>
          </p:nvSpPr>
          <p:spPr>
            <a:xfrm>
              <a:off x="1047750" y="1047750"/>
              <a:ext cx="571500" cy="571500"/>
            </a:xfrm>
            <a:custGeom>
              <a:avLst/>
              <a:gdLst/>
              <a:ahLst/>
              <a:cxnLst/>
              <a:rect l="l" t="t" r="r" b="b"/>
              <a:pathLst>
                <a:path w="571500" h="571500">
                  <a:moveTo>
                    <a:pt x="0" y="285750"/>
                  </a:moveTo>
                  <a:lnTo>
                    <a:pt x="31750" y="285750"/>
                  </a:lnTo>
                  <a:moveTo>
                    <a:pt x="285750" y="0"/>
                  </a:moveTo>
                  <a:lnTo>
                    <a:pt x="285750" y="31750"/>
                  </a:lnTo>
                  <a:moveTo>
                    <a:pt x="539750" y="285750"/>
                  </a:moveTo>
                  <a:lnTo>
                    <a:pt x="571500" y="285750"/>
                  </a:lnTo>
                  <a:moveTo>
                    <a:pt x="285750" y="539750"/>
                  </a:moveTo>
                  <a:lnTo>
                    <a:pt x="285750" y="571500"/>
                  </a:lnTo>
                  <a:moveTo>
                    <a:pt x="82550" y="82550"/>
                  </a:moveTo>
                  <a:lnTo>
                    <a:pt x="104775" y="104775"/>
                  </a:lnTo>
                  <a:moveTo>
                    <a:pt x="488950" y="82550"/>
                  </a:moveTo>
                  <a:lnTo>
                    <a:pt x="466725" y="104775"/>
                  </a:lnTo>
                  <a:moveTo>
                    <a:pt x="466725" y="466725"/>
                  </a:moveTo>
                  <a:lnTo>
                    <a:pt x="488950" y="488950"/>
                  </a:lnTo>
                  <a:moveTo>
                    <a:pt x="104775" y="466725"/>
                  </a:moveTo>
                  <a:lnTo>
                    <a:pt x="82550" y="488950"/>
                  </a:lnTo>
                </a:path>
              </a:pathLst>
            </a:custGeom>
            <a:noFill/>
            <a:ln w="19050">
              <a:solidFill>
                <a:srgbClr val="FFE66D"/>
              </a:solidFill>
            </a:ln>
          </p:spPr>
        </p:sp>
      </p:grpSp>
      <p:grpSp>
        <p:nvGrpSpPr>
          <p:cNvPr id="8" name="Group 8"/>
          <p:cNvGrpSpPr/>
          <p:nvPr/>
        </p:nvGrpSpPr>
        <p:grpSpPr>
          <a:xfrm>
            <a:off x="4670108" y="2659380"/>
            <a:ext cx="2851785" cy="1131570"/>
            <a:chOff x="4670108" y="2659380"/>
            <a:chExt cx="2851785" cy="1131570"/>
          </a:xfrm>
        </p:grpSpPr>
        <p:sp>
          <p:nvSpPr>
            <p:cNvPr id="6" name="TextBox 6"/>
            <p:cNvSpPr txBox="1"/>
            <p:nvPr/>
          </p:nvSpPr>
          <p:spPr>
            <a:xfrm>
              <a:off x="4670108" y="2659380"/>
              <a:ext cx="2851785" cy="7315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3600" b="1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快乐的童年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5021580" y="3425190"/>
              <a:ext cx="2148840" cy="3657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800" dirty="0">
                  <a:solidFill>
                    <a:srgbClr val="FFFFFF">
                      <a:alphaMod val="90000"/>
                    </a:srgbClr>
                  </a:solidFill>
                  <a:latin typeface="Noto Sans CJK SC"/>
                  <a:ea typeface="Microsoft YaHei"/>
                  <a:cs typeface="Noto Sans CJK SC"/>
                </a:rPr>
                <a:t>每一天都值得珍惜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DF7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1020" y="598170"/>
            <a:ext cx="3373374" cy="487680"/>
            <a:chOff x="541020" y="598170"/>
            <a:chExt cx="3373374" cy="487680"/>
          </a:xfrm>
        </p:grpSpPr>
        <p:sp>
          <p:nvSpPr>
            <p:cNvPr id="3" name="TextBox 3"/>
            <p:cNvSpPr txBox="1"/>
            <p:nvPr/>
          </p:nvSpPr>
          <p:spPr>
            <a:xfrm>
              <a:off x="541020" y="598170"/>
              <a:ext cx="3373374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怎样才算快乐童年？</a:t>
              </a:r>
            </a:p>
          </p:txBody>
        </p:sp>
        <p:sp>
          <p:nvSpPr>
            <p:cNvPr id="4" name="Freeform 4"/>
            <p:cNvSpPr/>
            <p:nvPr/>
          </p:nvSpPr>
          <p:spPr>
            <a:xfrm>
              <a:off x="571500" y="1047750"/>
              <a:ext cx="952500" cy="38100"/>
            </a:xfrm>
            <a:custGeom>
              <a:avLst/>
              <a:gdLst/>
              <a:ahLst/>
              <a:cxnLst/>
              <a:rect l="l" t="t" r="r" b="b"/>
              <a:pathLst>
                <a:path w="952500" h="38100">
                  <a:moveTo>
                    <a:pt x="19050" y="0"/>
                  </a:moveTo>
                  <a:lnTo>
                    <a:pt x="933450" y="0"/>
                  </a:lnTo>
                  <a:cubicBezTo>
                    <a:pt x="943971" y="0"/>
                    <a:pt x="952500" y="8529"/>
                    <a:pt x="952500" y="19050"/>
                  </a:cubicBezTo>
                  <a:lnTo>
                    <a:pt x="952500" y="19050"/>
                  </a:lnTo>
                  <a:cubicBezTo>
                    <a:pt x="952500" y="29571"/>
                    <a:pt x="943971" y="38100"/>
                    <a:pt x="933450" y="38100"/>
                  </a:cubicBezTo>
                  <a:lnTo>
                    <a:pt x="19050" y="38100"/>
                  </a:lnTo>
                  <a:cubicBezTo>
                    <a:pt x="8529" y="38100"/>
                    <a:pt x="0" y="29571"/>
                    <a:pt x="0" y="19050"/>
                  </a:cubicBezTo>
                  <a:lnTo>
                    <a:pt x="0" y="19050"/>
                  </a:lnTo>
                  <a:cubicBezTo>
                    <a:pt x="0" y="8529"/>
                    <a:pt x="8529" y="0"/>
                    <a:pt x="19050" y="0"/>
                  </a:cubicBezTo>
                  <a:close/>
                </a:path>
              </a:pathLst>
            </a:custGeom>
            <a:solidFill>
              <a:srgbClr val="FF6B6B"/>
            </a:solidFill>
            <a:ln>
              <a:noFill/>
            </a:ln>
          </p:spPr>
        </p:sp>
      </p:grpSp>
      <p:grpSp>
        <p:nvGrpSpPr>
          <p:cNvPr id="18" name="Group 18"/>
          <p:cNvGrpSpPr/>
          <p:nvPr/>
        </p:nvGrpSpPr>
        <p:grpSpPr>
          <a:xfrm>
            <a:off x="571500" y="1524000"/>
            <a:ext cx="5334000" cy="4572000"/>
            <a:chOff x="571500" y="1524000"/>
            <a:chExt cx="5334000" cy="4572000"/>
          </a:xfrm>
        </p:grpSpPr>
        <p:sp>
          <p:nvSpPr>
            <p:cNvPr id="6" name="Freeform 6"/>
            <p:cNvSpPr/>
            <p:nvPr/>
          </p:nvSpPr>
          <p:spPr>
            <a:xfrm>
              <a:off x="571500" y="1524000"/>
              <a:ext cx="5334000" cy="4572000"/>
            </a:xfrm>
            <a:custGeom>
              <a:avLst/>
              <a:gdLst/>
              <a:ahLst/>
              <a:cxnLst/>
              <a:rect l="l" t="t" r="r" b="b"/>
              <a:pathLst>
                <a:path w="5334000" h="4572000">
                  <a:moveTo>
                    <a:pt x="190500" y="0"/>
                  </a:moveTo>
                  <a:lnTo>
                    <a:pt x="5143500" y="0"/>
                  </a:lnTo>
                  <a:cubicBezTo>
                    <a:pt x="5248710" y="0"/>
                    <a:pt x="5334000" y="85290"/>
                    <a:pt x="5334000" y="190500"/>
                  </a:cubicBezTo>
                  <a:lnTo>
                    <a:pt x="5334000" y="4381500"/>
                  </a:lnTo>
                  <a:cubicBezTo>
                    <a:pt x="5334000" y="4486710"/>
                    <a:pt x="5248710" y="4572000"/>
                    <a:pt x="5143500" y="4572000"/>
                  </a:cubicBezTo>
                  <a:lnTo>
                    <a:pt x="190500" y="4572000"/>
                  </a:lnTo>
                  <a:cubicBezTo>
                    <a:pt x="85290" y="4572000"/>
                    <a:pt x="0" y="4486710"/>
                    <a:pt x="0" y="4381500"/>
                  </a:cubicBezTo>
                  <a:lnTo>
                    <a:pt x="0" y="190500"/>
                  </a:lnTo>
                  <a:cubicBezTo>
                    <a:pt x="0" y="85290"/>
                    <a:pt x="85290" y="0"/>
                    <a:pt x="190500" y="0"/>
                  </a:cubicBezTo>
                  <a:close/>
                </a:path>
              </a:pathLst>
            </a:custGeom>
            <a:solidFill>
              <a:srgbClr val="F0F9FF"/>
            </a:solidFill>
            <a:ln w="19050">
              <a:solidFill>
                <a:srgbClr val="4ECDC4"/>
              </a:solidFill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834390" y="1805940"/>
              <a:ext cx="1425892" cy="3657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健康的身体</a:t>
              </a:r>
            </a:p>
          </p:txBody>
        </p:sp>
        <p:sp>
          <p:nvSpPr>
            <p:cNvPr id="8" name="Freeform 8"/>
            <p:cNvSpPr/>
            <p:nvPr/>
          </p:nvSpPr>
          <p:spPr>
            <a:xfrm>
              <a:off x="882527" y="2416906"/>
              <a:ext cx="177874" cy="154844"/>
            </a:xfrm>
            <a:custGeom>
              <a:avLst/>
              <a:gdLst/>
              <a:ahLst/>
              <a:cxnLst/>
              <a:rect l="l" t="t" r="r" b="b"/>
              <a:pathLst>
                <a:path w="177874" h="154844">
                  <a:moveTo>
                    <a:pt x="160461" y="84092"/>
                  </a:moveTo>
                  <a:lnTo>
                    <a:pt x="89023" y="154844"/>
                  </a:lnTo>
                  <a:lnTo>
                    <a:pt x="17586" y="84092"/>
                  </a:lnTo>
                  <a:cubicBezTo>
                    <a:pt x="4739" y="71591"/>
                    <a:pt x="0" y="52936"/>
                    <a:pt x="5322" y="35820"/>
                  </a:cubicBezTo>
                  <a:cubicBezTo>
                    <a:pt x="10644" y="18703"/>
                    <a:pt x="25126" y="6024"/>
                    <a:pt x="42796" y="3012"/>
                  </a:cubicBezTo>
                  <a:cubicBezTo>
                    <a:pt x="60466" y="0"/>
                    <a:pt x="78331" y="7164"/>
                    <a:pt x="89023" y="21551"/>
                  </a:cubicBezTo>
                  <a:cubicBezTo>
                    <a:pt x="99761" y="7271"/>
                    <a:pt x="117587" y="202"/>
                    <a:pt x="135193" y="3242"/>
                  </a:cubicBezTo>
                  <a:cubicBezTo>
                    <a:pt x="152799" y="6282"/>
                    <a:pt x="167222" y="18921"/>
                    <a:pt x="172548" y="35975"/>
                  </a:cubicBezTo>
                  <a:cubicBezTo>
                    <a:pt x="177874" y="53029"/>
                    <a:pt x="173207" y="71629"/>
                    <a:pt x="160461" y="84149"/>
                  </a:cubicBezTo>
                </a:path>
              </a:pathLst>
            </a:custGeom>
            <a:noFill/>
            <a:ln w="19050">
              <a:solidFill>
                <a:srgbClr val="FF6B6B"/>
              </a:solidFill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1163955" y="2406968"/>
              <a:ext cx="1611630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好好吃饭，不挑食</a:t>
              </a:r>
            </a:p>
          </p:txBody>
        </p:sp>
        <p:grpSp>
          <p:nvGrpSpPr>
            <p:cNvPr id="14" name="Group 14"/>
            <p:cNvGrpSpPr/>
            <p:nvPr/>
          </p:nvGrpSpPr>
          <p:grpSpPr>
            <a:xfrm>
              <a:off x="895350" y="2981325"/>
              <a:ext cx="133350" cy="171450"/>
              <a:chOff x="895350" y="2981325"/>
              <a:chExt cx="133350" cy="17145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971550" y="2981325"/>
                <a:ext cx="19050" cy="19050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19050">
                    <a:moveTo>
                      <a:pt x="0" y="9525"/>
                    </a:moveTo>
                    <a:cubicBezTo>
                      <a:pt x="0" y="14786"/>
                      <a:pt x="4264" y="19050"/>
                      <a:pt x="9525" y="19050"/>
                    </a:cubicBezTo>
                    <a:cubicBezTo>
                      <a:pt x="14786" y="19050"/>
                      <a:pt x="19050" y="14786"/>
                      <a:pt x="19050" y="9525"/>
                    </a:cubicBezTo>
                    <a:cubicBezTo>
                      <a:pt x="19050" y="4264"/>
                      <a:pt x="14786" y="0"/>
                      <a:pt x="9525" y="0"/>
                    </a:cubicBezTo>
                    <a:cubicBezTo>
                      <a:pt x="4264" y="0"/>
                      <a:pt x="0" y="4264"/>
                      <a:pt x="0" y="9525"/>
                    </a:cubicBezTo>
                  </a:path>
                </a:pathLst>
              </a:custGeom>
              <a:noFill/>
              <a:ln w="19050">
                <a:solidFill>
                  <a:srgbClr val="FF6B6B"/>
                </a:solidFill>
              </a:ln>
            </p:spPr>
          </p:sp>
          <p:sp>
            <p:nvSpPr>
              <p:cNvPr id="11" name="Freeform 11"/>
              <p:cNvSpPr/>
              <p:nvPr/>
            </p:nvSpPr>
            <p:spPr>
              <a:xfrm>
                <a:off x="895350" y="3109912"/>
                <a:ext cx="54769" cy="14288"/>
              </a:xfrm>
              <a:custGeom>
                <a:avLst/>
                <a:gdLst/>
                <a:ahLst/>
                <a:cxnLst/>
                <a:rect l="l" t="t" r="r" b="b"/>
                <a:pathLst>
                  <a:path w="54769" h="14288">
                    <a:moveTo>
                      <a:pt x="0" y="4762"/>
                    </a:moveTo>
                    <a:lnTo>
                      <a:pt x="47625" y="14288"/>
                    </a:lnTo>
                    <a:lnTo>
                      <a:pt x="54769" y="0"/>
                    </a:lnTo>
                  </a:path>
                </a:pathLst>
              </a:custGeom>
              <a:noFill/>
              <a:ln w="19050">
                <a:solidFill>
                  <a:srgbClr val="FF6B6B"/>
                </a:solidFill>
              </a:ln>
            </p:spPr>
          </p:sp>
          <p:sp>
            <p:nvSpPr>
              <p:cNvPr id="12" name="Freeform 12"/>
              <p:cNvSpPr/>
              <p:nvPr/>
            </p:nvSpPr>
            <p:spPr>
              <a:xfrm>
                <a:off x="962025" y="3028950"/>
                <a:ext cx="38100" cy="123825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123825">
                    <a:moveTo>
                      <a:pt x="38100" y="123825"/>
                    </a:moveTo>
                    <a:lnTo>
                      <a:pt x="38100" y="85725"/>
                    </a:lnTo>
                    <a:lnTo>
                      <a:pt x="0" y="57150"/>
                    </a:lnTo>
                    <a:lnTo>
                      <a:pt x="9525" y="0"/>
                    </a:lnTo>
                  </a:path>
                </a:pathLst>
              </a:custGeom>
              <a:noFill/>
              <a:ln w="19050">
                <a:solidFill>
                  <a:srgbClr val="FF6B6B"/>
                </a:solidFill>
              </a:ln>
            </p:spPr>
          </p:sp>
          <p:sp>
            <p:nvSpPr>
              <p:cNvPr id="13" name="Freeform 13"/>
              <p:cNvSpPr/>
              <p:nvPr/>
            </p:nvSpPr>
            <p:spPr>
              <a:xfrm>
                <a:off x="923925" y="3028950"/>
                <a:ext cx="104775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104775" h="38100">
                    <a:moveTo>
                      <a:pt x="0" y="38100"/>
                    </a:moveTo>
                    <a:lnTo>
                      <a:pt x="0" y="9525"/>
                    </a:lnTo>
                    <a:lnTo>
                      <a:pt x="47625" y="0"/>
                    </a:lnTo>
                    <a:lnTo>
                      <a:pt x="76200" y="28575"/>
                    </a:lnTo>
                    <a:lnTo>
                      <a:pt x="104775" y="38100"/>
                    </a:lnTo>
                  </a:path>
                </a:pathLst>
              </a:custGeom>
              <a:noFill/>
              <a:ln w="19050">
                <a:solidFill>
                  <a:srgbClr val="FF6B6B"/>
                </a:solidFill>
              </a:ln>
            </p:spPr>
          </p:sp>
        </p:grpSp>
        <p:sp>
          <p:nvSpPr>
            <p:cNvPr id="15" name="TextBox 15"/>
            <p:cNvSpPr txBox="1"/>
            <p:nvPr/>
          </p:nvSpPr>
          <p:spPr>
            <a:xfrm>
              <a:off x="1163955" y="2978468"/>
              <a:ext cx="1611630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多运动，多晒太阳</a:t>
              </a:r>
            </a:p>
          </p:txBody>
        </p:sp>
        <p:sp>
          <p:nvSpPr>
            <p:cNvPr id="16" name="Freeform 16"/>
            <p:cNvSpPr/>
            <p:nvPr/>
          </p:nvSpPr>
          <p:spPr>
            <a:xfrm>
              <a:off x="880959" y="3552749"/>
              <a:ext cx="169773" cy="179673"/>
            </a:xfrm>
            <a:custGeom>
              <a:avLst/>
              <a:gdLst/>
              <a:ahLst/>
              <a:cxnLst/>
              <a:rect l="l" t="t" r="r" b="b"/>
              <a:pathLst>
                <a:path w="169773" h="179673">
                  <a:moveTo>
                    <a:pt x="90591" y="76"/>
                  </a:moveTo>
                  <a:cubicBezTo>
                    <a:pt x="91849" y="76"/>
                    <a:pt x="93097" y="76"/>
                    <a:pt x="94335" y="76"/>
                  </a:cubicBezTo>
                  <a:cubicBezTo>
                    <a:pt x="69085" y="23538"/>
                    <a:pt x="64188" y="61682"/>
                    <a:pt x="82693" y="90761"/>
                  </a:cubicBezTo>
                  <a:cubicBezTo>
                    <a:pt x="101197" y="119840"/>
                    <a:pt x="137825" y="131560"/>
                    <a:pt x="169773" y="118624"/>
                  </a:cubicBezTo>
                  <a:cubicBezTo>
                    <a:pt x="153269" y="158335"/>
                    <a:pt x="109897" y="179673"/>
                    <a:pt x="68366" y="168513"/>
                  </a:cubicBezTo>
                  <a:cubicBezTo>
                    <a:pt x="26835" y="157354"/>
                    <a:pt x="0" y="117150"/>
                    <a:pt x="5623" y="74516"/>
                  </a:cubicBezTo>
                  <a:cubicBezTo>
                    <a:pt x="11246" y="31881"/>
                    <a:pt x="47587" y="10"/>
                    <a:pt x="90591" y="0"/>
                  </a:cubicBezTo>
                  <a:lnTo>
                    <a:pt x="90591" y="76"/>
                  </a:lnTo>
                </a:path>
              </a:pathLst>
            </a:custGeom>
            <a:noFill/>
            <a:ln w="19050">
              <a:solidFill>
                <a:srgbClr val="FF6B6B"/>
              </a:solidFill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1163955" y="3549968"/>
              <a:ext cx="1611630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早睡早起，精神好</a:t>
              </a:r>
            </a:p>
          </p:txBody>
        </p:sp>
      </p:grpSp>
      <p:grpSp>
        <p:nvGrpSpPr>
          <p:cNvPr id="37" name="Group 37"/>
          <p:cNvGrpSpPr/>
          <p:nvPr/>
        </p:nvGrpSpPr>
        <p:grpSpPr>
          <a:xfrm>
            <a:off x="6286500" y="1524000"/>
            <a:ext cx="5334000" cy="4572000"/>
            <a:chOff x="6286500" y="1524000"/>
            <a:chExt cx="5334000" cy="4572000"/>
          </a:xfrm>
        </p:grpSpPr>
        <p:sp>
          <p:nvSpPr>
            <p:cNvPr id="19" name="Freeform 19"/>
            <p:cNvSpPr/>
            <p:nvPr/>
          </p:nvSpPr>
          <p:spPr>
            <a:xfrm>
              <a:off x="6286500" y="1524000"/>
              <a:ext cx="5334000" cy="4572000"/>
            </a:xfrm>
            <a:custGeom>
              <a:avLst/>
              <a:gdLst/>
              <a:ahLst/>
              <a:cxnLst/>
              <a:rect l="l" t="t" r="r" b="b"/>
              <a:pathLst>
                <a:path w="5334000" h="4572000">
                  <a:moveTo>
                    <a:pt x="190500" y="0"/>
                  </a:moveTo>
                  <a:lnTo>
                    <a:pt x="5143500" y="0"/>
                  </a:lnTo>
                  <a:cubicBezTo>
                    <a:pt x="5248710" y="0"/>
                    <a:pt x="5334000" y="85290"/>
                    <a:pt x="5334000" y="190500"/>
                  </a:cubicBezTo>
                  <a:lnTo>
                    <a:pt x="5334000" y="4381500"/>
                  </a:lnTo>
                  <a:cubicBezTo>
                    <a:pt x="5334000" y="4486710"/>
                    <a:pt x="5248710" y="4572000"/>
                    <a:pt x="5143500" y="4572000"/>
                  </a:cubicBezTo>
                  <a:lnTo>
                    <a:pt x="190500" y="4572000"/>
                  </a:lnTo>
                  <a:cubicBezTo>
                    <a:pt x="85290" y="4572000"/>
                    <a:pt x="0" y="4486710"/>
                    <a:pt x="0" y="4381500"/>
                  </a:cubicBezTo>
                  <a:lnTo>
                    <a:pt x="0" y="190500"/>
                  </a:lnTo>
                  <a:cubicBezTo>
                    <a:pt x="0" y="85290"/>
                    <a:pt x="85290" y="0"/>
                    <a:pt x="190500" y="0"/>
                  </a:cubicBezTo>
                  <a:close/>
                </a:path>
              </a:pathLst>
            </a:custGeom>
            <a:solidFill>
              <a:srgbClr val="FFF9F0"/>
            </a:solidFill>
            <a:ln w="19050">
              <a:solidFill>
                <a:srgbClr val="FFE66D"/>
              </a:solidFill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6549390" y="1805940"/>
              <a:ext cx="1425892" cy="3657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快乐的心灵</a:t>
              </a:r>
            </a:p>
          </p:txBody>
        </p:sp>
        <p:grpSp>
          <p:nvGrpSpPr>
            <p:cNvPr id="24" name="Group 24"/>
            <p:cNvGrpSpPr/>
            <p:nvPr/>
          </p:nvGrpSpPr>
          <p:grpSpPr>
            <a:xfrm>
              <a:off x="6600825" y="2409825"/>
              <a:ext cx="171450" cy="171450"/>
              <a:chOff x="6600825" y="2409825"/>
              <a:chExt cx="171450" cy="17145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6600825" y="2409825"/>
                <a:ext cx="171450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171450">
                    <a:moveTo>
                      <a:pt x="0" y="85725"/>
                    </a:moveTo>
                    <a:cubicBezTo>
                      <a:pt x="0" y="133070"/>
                      <a:pt x="38380" y="171450"/>
                      <a:pt x="85725" y="171450"/>
                    </a:cubicBezTo>
                    <a:cubicBezTo>
                      <a:pt x="133070" y="171450"/>
                      <a:pt x="171450" y="133070"/>
                      <a:pt x="171450" y="85725"/>
                    </a:cubicBezTo>
                    <a:cubicBezTo>
                      <a:pt x="171450" y="38380"/>
                      <a:pt x="133070" y="0"/>
                      <a:pt x="85725" y="0"/>
                    </a:cubicBezTo>
                    <a:cubicBezTo>
                      <a:pt x="38380" y="0"/>
                      <a:pt x="0" y="38380"/>
                      <a:pt x="0" y="85725"/>
                    </a:cubicBezTo>
                  </a:path>
                </a:pathLst>
              </a:custGeom>
              <a:noFill/>
              <a:ln w="19050">
                <a:solidFill>
                  <a:srgbClr val="4ECDC4"/>
                </a:solidFill>
              </a:ln>
            </p:spPr>
          </p:sp>
          <p:sp>
            <p:nvSpPr>
              <p:cNvPr id="22" name="Freeform 22"/>
              <p:cNvSpPr/>
              <p:nvPr/>
            </p:nvSpPr>
            <p:spPr>
              <a:xfrm>
                <a:off x="6686550" y="2466975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95" y="0"/>
                    </a:lnTo>
                  </a:path>
                </a:pathLst>
              </a:custGeom>
              <a:noFill/>
              <a:ln w="19050">
                <a:solidFill>
                  <a:srgbClr val="4ECDC4"/>
                </a:solidFill>
              </a:ln>
            </p:spPr>
          </p:sp>
          <p:sp>
            <p:nvSpPr>
              <p:cNvPr id="23" name="Freeform 23"/>
              <p:cNvSpPr/>
              <p:nvPr/>
            </p:nvSpPr>
            <p:spPr>
              <a:xfrm>
                <a:off x="6677025" y="2495550"/>
                <a:ext cx="19050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38100">
                    <a:moveTo>
                      <a:pt x="0" y="0"/>
                    </a:moveTo>
                    <a:lnTo>
                      <a:pt x="9525" y="0"/>
                    </a:lnTo>
                    <a:lnTo>
                      <a:pt x="9525" y="38100"/>
                    </a:lnTo>
                    <a:lnTo>
                      <a:pt x="19050" y="38100"/>
                    </a:lnTo>
                  </a:path>
                </a:pathLst>
              </a:custGeom>
              <a:noFill/>
              <a:ln w="19050">
                <a:solidFill>
                  <a:srgbClr val="4ECDC4"/>
                </a:solidFill>
              </a:ln>
            </p:spPr>
          </p:sp>
        </p:grpSp>
        <p:sp>
          <p:nvSpPr>
            <p:cNvPr id="25" name="TextBox 25"/>
            <p:cNvSpPr txBox="1"/>
            <p:nvPr/>
          </p:nvSpPr>
          <p:spPr>
            <a:xfrm>
              <a:off x="6878955" y="2406968"/>
              <a:ext cx="1808797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保持微笑，乐观向上</a:t>
              </a:r>
            </a:p>
          </p:txBody>
        </p:sp>
        <p:grpSp>
          <p:nvGrpSpPr>
            <p:cNvPr id="30" name="Group 30"/>
            <p:cNvGrpSpPr/>
            <p:nvPr/>
          </p:nvGrpSpPr>
          <p:grpSpPr>
            <a:xfrm>
              <a:off x="6600825" y="2981325"/>
              <a:ext cx="171450" cy="171450"/>
              <a:chOff x="6600825" y="2981325"/>
              <a:chExt cx="171450" cy="171450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6619875" y="2981325"/>
                <a:ext cx="76200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76200" h="76200">
                    <a:moveTo>
                      <a:pt x="0" y="38100"/>
                    </a:moveTo>
                    <a:cubicBezTo>
                      <a:pt x="0" y="59142"/>
                      <a:pt x="17058" y="76200"/>
                      <a:pt x="38100" y="76200"/>
                    </a:cubicBezTo>
                    <a:cubicBezTo>
                      <a:pt x="59142" y="76200"/>
                      <a:pt x="76200" y="59142"/>
                      <a:pt x="76200" y="38100"/>
                    </a:cubicBezTo>
                    <a:cubicBezTo>
                      <a:pt x="76200" y="17058"/>
                      <a:pt x="59142" y="0"/>
                      <a:pt x="38100" y="0"/>
                    </a:cubicBezTo>
                    <a:cubicBezTo>
                      <a:pt x="17058" y="0"/>
                      <a:pt x="0" y="17058"/>
                      <a:pt x="0" y="38100"/>
                    </a:cubicBezTo>
                  </a:path>
                </a:pathLst>
              </a:custGeom>
              <a:noFill/>
              <a:ln w="19050">
                <a:solidFill>
                  <a:srgbClr val="4ECDC4"/>
                </a:solidFill>
              </a:ln>
            </p:spPr>
          </p:sp>
          <p:sp>
            <p:nvSpPr>
              <p:cNvPr id="27" name="Freeform 27"/>
              <p:cNvSpPr/>
              <p:nvPr/>
            </p:nvSpPr>
            <p:spPr>
              <a:xfrm>
                <a:off x="6600825" y="3095625"/>
                <a:ext cx="114300" cy="57150"/>
              </a:xfrm>
              <a:custGeom>
                <a:avLst/>
                <a:gdLst/>
                <a:ahLst/>
                <a:cxnLst/>
                <a:rect l="l" t="t" r="r" b="b"/>
                <a:pathLst>
                  <a:path w="114300" h="57150">
                    <a:moveTo>
                      <a:pt x="0" y="57150"/>
                    </a:moveTo>
                    <a:lnTo>
                      <a:pt x="0" y="38100"/>
                    </a:lnTo>
                    <a:cubicBezTo>
                      <a:pt x="0" y="17058"/>
                      <a:pt x="17058" y="0"/>
                      <a:pt x="38100" y="0"/>
                    </a:cubicBezTo>
                    <a:lnTo>
                      <a:pt x="76200" y="0"/>
                    </a:lnTo>
                    <a:cubicBezTo>
                      <a:pt x="97242" y="0"/>
                      <a:pt x="114300" y="17058"/>
                      <a:pt x="114300" y="38100"/>
                    </a:cubicBezTo>
                    <a:lnTo>
                      <a:pt x="114300" y="57150"/>
                    </a:lnTo>
                  </a:path>
                </a:pathLst>
              </a:custGeom>
              <a:noFill/>
              <a:ln w="19050">
                <a:solidFill>
                  <a:srgbClr val="4ECDC4"/>
                </a:solidFill>
              </a:ln>
            </p:spPr>
          </p:sp>
          <p:sp>
            <p:nvSpPr>
              <p:cNvPr id="28" name="Freeform 28"/>
              <p:cNvSpPr/>
              <p:nvPr/>
            </p:nvSpPr>
            <p:spPr>
              <a:xfrm>
                <a:off x="6724650" y="2982563"/>
                <a:ext cx="28650" cy="73819"/>
              </a:xfrm>
              <a:custGeom>
                <a:avLst/>
                <a:gdLst/>
                <a:ahLst/>
                <a:cxnLst/>
                <a:rect l="l" t="t" r="r" b="b"/>
                <a:pathLst>
                  <a:path w="28650" h="73819">
                    <a:moveTo>
                      <a:pt x="0" y="0"/>
                    </a:moveTo>
                    <a:cubicBezTo>
                      <a:pt x="16858" y="4316"/>
                      <a:pt x="28650" y="19507"/>
                      <a:pt x="28650" y="36909"/>
                    </a:cubicBezTo>
                    <a:cubicBezTo>
                      <a:pt x="28650" y="54312"/>
                      <a:pt x="16858" y="69502"/>
                      <a:pt x="0" y="73819"/>
                    </a:cubicBezTo>
                  </a:path>
                </a:pathLst>
              </a:custGeom>
              <a:noFill/>
              <a:ln w="19050">
                <a:solidFill>
                  <a:srgbClr val="4ECDC4"/>
                </a:solidFill>
              </a:ln>
            </p:spPr>
          </p:sp>
          <p:sp>
            <p:nvSpPr>
              <p:cNvPr id="29" name="Freeform 29"/>
              <p:cNvSpPr/>
              <p:nvPr/>
            </p:nvSpPr>
            <p:spPr>
              <a:xfrm>
                <a:off x="6743700" y="3097054"/>
                <a:ext cx="28575" cy="55721"/>
              </a:xfrm>
              <a:custGeom>
                <a:avLst/>
                <a:gdLst/>
                <a:ahLst/>
                <a:cxnLst/>
                <a:rect l="l" t="t" r="r" b="b"/>
                <a:pathLst>
                  <a:path w="28575" h="55721">
                    <a:moveTo>
                      <a:pt x="28575" y="55721"/>
                    </a:moveTo>
                    <a:lnTo>
                      <a:pt x="28575" y="36671"/>
                    </a:lnTo>
                    <a:cubicBezTo>
                      <a:pt x="28476" y="19379"/>
                      <a:pt x="16743" y="4323"/>
                      <a:pt x="0" y="0"/>
                    </a:cubicBezTo>
                  </a:path>
                </a:pathLst>
              </a:custGeom>
              <a:noFill/>
              <a:ln w="19050">
                <a:solidFill>
                  <a:srgbClr val="4ECDC4"/>
                </a:solidFill>
              </a:ln>
            </p:spPr>
          </p:sp>
        </p:grpSp>
        <p:sp>
          <p:nvSpPr>
            <p:cNvPr id="31" name="TextBox 31"/>
            <p:cNvSpPr txBox="1"/>
            <p:nvPr/>
          </p:nvSpPr>
          <p:spPr>
            <a:xfrm>
              <a:off x="6878955" y="2978468"/>
              <a:ext cx="1808797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分享玩具，结交朋友</a:t>
              </a:r>
            </a:p>
          </p:txBody>
        </p:sp>
        <p:grpSp>
          <p:nvGrpSpPr>
            <p:cNvPr id="35" name="Group 35"/>
            <p:cNvGrpSpPr/>
            <p:nvPr/>
          </p:nvGrpSpPr>
          <p:grpSpPr>
            <a:xfrm>
              <a:off x="6600825" y="3552825"/>
              <a:ext cx="171450" cy="171450"/>
              <a:chOff x="6600825" y="3552825"/>
              <a:chExt cx="171450" cy="171450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6600825" y="3552825"/>
                <a:ext cx="171450" cy="85725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85725">
                    <a:moveTo>
                      <a:pt x="0" y="85725"/>
                    </a:moveTo>
                    <a:lnTo>
                      <a:pt x="9525" y="85725"/>
                    </a:lnTo>
                    <a:moveTo>
                      <a:pt x="85725" y="0"/>
                    </a:moveTo>
                    <a:lnTo>
                      <a:pt x="85725" y="9525"/>
                    </a:lnTo>
                    <a:moveTo>
                      <a:pt x="161925" y="85725"/>
                    </a:moveTo>
                    <a:lnTo>
                      <a:pt x="171450" y="85725"/>
                    </a:lnTo>
                    <a:moveTo>
                      <a:pt x="24765" y="24765"/>
                    </a:moveTo>
                    <a:lnTo>
                      <a:pt x="31432" y="31433"/>
                    </a:lnTo>
                    <a:moveTo>
                      <a:pt x="146685" y="24765"/>
                    </a:moveTo>
                    <a:lnTo>
                      <a:pt x="140018" y="31433"/>
                    </a:lnTo>
                  </a:path>
                </a:pathLst>
              </a:custGeom>
              <a:noFill/>
              <a:ln w="19050">
                <a:solidFill>
                  <a:srgbClr val="4ECDC4"/>
                </a:solidFill>
              </a:ln>
            </p:spPr>
          </p:sp>
          <p:sp>
            <p:nvSpPr>
              <p:cNvPr id="33" name="Freeform 33"/>
              <p:cNvSpPr/>
              <p:nvPr/>
            </p:nvSpPr>
            <p:spPr>
              <a:xfrm>
                <a:off x="6634887" y="3590925"/>
                <a:ext cx="103327" cy="133350"/>
              </a:xfrm>
              <a:custGeom>
                <a:avLst/>
                <a:gdLst/>
                <a:ahLst/>
                <a:cxnLst/>
                <a:rect l="l" t="t" r="r" b="b"/>
                <a:pathLst>
                  <a:path w="103327" h="133350">
                    <a:moveTo>
                      <a:pt x="23088" y="85725"/>
                    </a:moveTo>
                    <a:cubicBezTo>
                      <a:pt x="6689" y="73425"/>
                      <a:pt x="0" y="52012"/>
                      <a:pt x="6482" y="32565"/>
                    </a:cubicBezTo>
                    <a:cubicBezTo>
                      <a:pt x="12965" y="13117"/>
                      <a:pt x="31164" y="0"/>
                      <a:pt x="51663" y="0"/>
                    </a:cubicBezTo>
                    <a:cubicBezTo>
                      <a:pt x="72163" y="0"/>
                      <a:pt x="90362" y="13117"/>
                      <a:pt x="96845" y="32565"/>
                    </a:cubicBezTo>
                    <a:cubicBezTo>
                      <a:pt x="103327" y="52012"/>
                      <a:pt x="96638" y="73425"/>
                      <a:pt x="80238" y="85725"/>
                    </a:cubicBezTo>
                    <a:cubicBezTo>
                      <a:pt x="72696" y="93191"/>
                      <a:pt x="69159" y="103802"/>
                      <a:pt x="70713" y="114300"/>
                    </a:cubicBezTo>
                    <a:cubicBezTo>
                      <a:pt x="70713" y="124821"/>
                      <a:pt x="62184" y="133350"/>
                      <a:pt x="51663" y="133350"/>
                    </a:cubicBezTo>
                    <a:cubicBezTo>
                      <a:pt x="41142" y="133350"/>
                      <a:pt x="32613" y="124821"/>
                      <a:pt x="32613" y="114300"/>
                    </a:cubicBezTo>
                    <a:cubicBezTo>
                      <a:pt x="34168" y="103802"/>
                      <a:pt x="30631" y="93191"/>
                      <a:pt x="23088" y="85725"/>
                    </a:cubicBezTo>
                  </a:path>
                </a:pathLst>
              </a:custGeom>
              <a:noFill/>
              <a:ln w="19050">
                <a:solidFill>
                  <a:srgbClr val="4ECDC4"/>
                </a:solidFill>
              </a:ln>
            </p:spPr>
          </p:sp>
          <p:sp>
            <p:nvSpPr>
              <p:cNvPr id="34" name="Freeform 34"/>
              <p:cNvSpPr/>
              <p:nvPr/>
            </p:nvSpPr>
            <p:spPr>
              <a:xfrm>
                <a:off x="6664642" y="3686175"/>
                <a:ext cx="4381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43815" h="9525">
                    <a:moveTo>
                      <a:pt x="0" y="0"/>
                    </a:moveTo>
                    <a:lnTo>
                      <a:pt x="43815" y="0"/>
                    </a:lnTo>
                  </a:path>
                </a:pathLst>
              </a:custGeom>
              <a:noFill/>
              <a:ln w="19050">
                <a:solidFill>
                  <a:srgbClr val="4ECDC4"/>
                </a:solidFill>
              </a:ln>
            </p:spPr>
          </p:sp>
        </p:grpSp>
        <p:sp>
          <p:nvSpPr>
            <p:cNvPr id="36" name="TextBox 36"/>
            <p:cNvSpPr txBox="1"/>
            <p:nvPr/>
          </p:nvSpPr>
          <p:spPr>
            <a:xfrm>
              <a:off x="6878955" y="3549968"/>
              <a:ext cx="1808797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好奇探索，学习新知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2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4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8" grpId="0"/>
      <p:bldP spid="3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DF7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1020" y="598170"/>
            <a:ext cx="3005328" cy="487680"/>
            <a:chOff x="541020" y="598170"/>
            <a:chExt cx="3005328" cy="487680"/>
          </a:xfrm>
        </p:grpSpPr>
        <p:sp>
          <p:nvSpPr>
            <p:cNvPr id="3" name="TextBox 3"/>
            <p:cNvSpPr txBox="1"/>
            <p:nvPr/>
          </p:nvSpPr>
          <p:spPr>
            <a:xfrm>
              <a:off x="541020" y="598170"/>
              <a:ext cx="3005328" cy="4876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40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我们可以做什么？</a:t>
              </a:r>
            </a:p>
          </p:txBody>
        </p:sp>
        <p:sp>
          <p:nvSpPr>
            <p:cNvPr id="4" name="Freeform 4"/>
            <p:cNvSpPr/>
            <p:nvPr/>
          </p:nvSpPr>
          <p:spPr>
            <a:xfrm>
              <a:off x="571500" y="1047750"/>
              <a:ext cx="952500" cy="38100"/>
            </a:xfrm>
            <a:custGeom>
              <a:avLst/>
              <a:gdLst/>
              <a:ahLst/>
              <a:cxnLst/>
              <a:rect l="l" t="t" r="r" b="b"/>
              <a:pathLst>
                <a:path w="952500" h="38100">
                  <a:moveTo>
                    <a:pt x="19050" y="0"/>
                  </a:moveTo>
                  <a:lnTo>
                    <a:pt x="933450" y="0"/>
                  </a:lnTo>
                  <a:cubicBezTo>
                    <a:pt x="943971" y="0"/>
                    <a:pt x="952500" y="8529"/>
                    <a:pt x="952500" y="19050"/>
                  </a:cubicBezTo>
                  <a:lnTo>
                    <a:pt x="952500" y="19050"/>
                  </a:lnTo>
                  <a:cubicBezTo>
                    <a:pt x="952500" y="29571"/>
                    <a:pt x="943971" y="38100"/>
                    <a:pt x="933450" y="38100"/>
                  </a:cubicBezTo>
                  <a:lnTo>
                    <a:pt x="19050" y="38100"/>
                  </a:lnTo>
                  <a:cubicBezTo>
                    <a:pt x="8529" y="38100"/>
                    <a:pt x="0" y="29571"/>
                    <a:pt x="0" y="19050"/>
                  </a:cubicBezTo>
                  <a:lnTo>
                    <a:pt x="0" y="19050"/>
                  </a:lnTo>
                  <a:cubicBezTo>
                    <a:pt x="0" y="8529"/>
                    <a:pt x="8529" y="0"/>
                    <a:pt x="19050" y="0"/>
                  </a:cubicBezTo>
                  <a:close/>
                </a:path>
              </a:pathLst>
            </a:custGeom>
            <a:solidFill>
              <a:srgbClr val="4ECDC4"/>
            </a:solidFill>
            <a:ln>
              <a:noFill/>
            </a:ln>
          </p:spPr>
        </p:sp>
      </p:grpSp>
      <p:grpSp>
        <p:nvGrpSpPr>
          <p:cNvPr id="14" name="Group 14"/>
          <p:cNvGrpSpPr/>
          <p:nvPr/>
        </p:nvGrpSpPr>
        <p:grpSpPr>
          <a:xfrm>
            <a:off x="604838" y="1784032"/>
            <a:ext cx="2835592" cy="559118"/>
            <a:chOff x="604838" y="1784032"/>
            <a:chExt cx="2835592" cy="559118"/>
          </a:xfrm>
        </p:grpSpPr>
        <p:grpSp>
          <p:nvGrpSpPr>
            <p:cNvPr id="11" name="Group 11"/>
            <p:cNvGrpSpPr/>
            <p:nvPr/>
          </p:nvGrpSpPr>
          <p:grpSpPr>
            <a:xfrm>
              <a:off x="604838" y="1915709"/>
              <a:ext cx="209549" cy="162329"/>
              <a:chOff x="604838" y="1915709"/>
              <a:chExt cx="209549" cy="162329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604838" y="2060172"/>
                <a:ext cx="200025" cy="17866"/>
              </a:xfrm>
              <a:custGeom>
                <a:avLst/>
                <a:gdLst/>
                <a:ahLst/>
                <a:cxnLst/>
                <a:rect l="l" t="t" r="r" b="b"/>
                <a:pathLst>
                  <a:path w="200025" h="17866">
                    <a:moveTo>
                      <a:pt x="0" y="17866"/>
                    </a:moveTo>
                    <a:cubicBezTo>
                      <a:pt x="30944" y="0"/>
                      <a:pt x="69069" y="0"/>
                      <a:pt x="100012" y="17866"/>
                    </a:cubicBezTo>
                    <a:cubicBezTo>
                      <a:pt x="130956" y="0"/>
                      <a:pt x="169081" y="0"/>
                      <a:pt x="200025" y="17866"/>
                    </a:cubicBezTo>
                  </a:path>
                </a:pathLst>
              </a:custGeom>
              <a:noFill/>
              <a:ln w="19050">
                <a:solidFill>
                  <a:srgbClr val="4ECDC4"/>
                </a:solidFill>
              </a:ln>
            </p:spPr>
          </p:sp>
          <p:sp>
            <p:nvSpPr>
              <p:cNvPr id="7" name="Freeform 7"/>
              <p:cNvSpPr/>
              <p:nvPr/>
            </p:nvSpPr>
            <p:spPr>
              <a:xfrm>
                <a:off x="604838" y="1915709"/>
                <a:ext cx="200025" cy="17866"/>
              </a:xfrm>
              <a:custGeom>
                <a:avLst/>
                <a:gdLst/>
                <a:ahLst/>
                <a:cxnLst/>
                <a:rect l="l" t="t" r="r" b="b"/>
                <a:pathLst>
                  <a:path w="200025" h="17866">
                    <a:moveTo>
                      <a:pt x="0" y="17866"/>
                    </a:moveTo>
                    <a:cubicBezTo>
                      <a:pt x="30944" y="0"/>
                      <a:pt x="69069" y="0"/>
                      <a:pt x="100012" y="17866"/>
                    </a:cubicBezTo>
                    <a:cubicBezTo>
                      <a:pt x="130956" y="0"/>
                      <a:pt x="169081" y="0"/>
                      <a:pt x="200025" y="17866"/>
                    </a:cubicBezTo>
                  </a:path>
                </a:pathLst>
              </a:custGeom>
              <a:noFill/>
              <a:ln w="19050">
                <a:solidFill>
                  <a:srgbClr val="4ECDC4"/>
                </a:solidFill>
              </a:ln>
            </p:spPr>
          </p:sp>
          <p:sp>
            <p:nvSpPr>
              <p:cNvPr id="8" name="Freeform 8"/>
              <p:cNvSpPr/>
              <p:nvPr/>
            </p:nvSpPr>
            <p:spPr>
              <a:xfrm>
                <a:off x="604838" y="1933575"/>
                <a:ext cx="9525" cy="144462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144462">
                    <a:moveTo>
                      <a:pt x="0" y="0"/>
                    </a:moveTo>
                    <a:lnTo>
                      <a:pt x="0" y="144462"/>
                    </a:lnTo>
                  </a:path>
                </a:pathLst>
              </a:custGeom>
              <a:noFill/>
              <a:ln w="19050">
                <a:solidFill>
                  <a:srgbClr val="4ECDC4"/>
                </a:solidFill>
              </a:ln>
            </p:spPr>
          </p:sp>
          <p:sp>
            <p:nvSpPr>
              <p:cNvPr id="9" name="Freeform 9"/>
              <p:cNvSpPr/>
              <p:nvPr/>
            </p:nvSpPr>
            <p:spPr>
              <a:xfrm>
                <a:off x="704850" y="1933575"/>
                <a:ext cx="9525" cy="144462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144462">
                    <a:moveTo>
                      <a:pt x="0" y="0"/>
                    </a:moveTo>
                    <a:lnTo>
                      <a:pt x="0" y="144462"/>
                    </a:lnTo>
                  </a:path>
                </a:pathLst>
              </a:custGeom>
              <a:noFill/>
              <a:ln w="19050">
                <a:solidFill>
                  <a:srgbClr val="4ECDC4"/>
                </a:solidFill>
              </a:ln>
            </p:spPr>
          </p:sp>
          <p:sp>
            <p:nvSpPr>
              <p:cNvPr id="10" name="Freeform 10"/>
              <p:cNvSpPr/>
              <p:nvPr/>
            </p:nvSpPr>
            <p:spPr>
              <a:xfrm>
                <a:off x="804862" y="1933575"/>
                <a:ext cx="9525" cy="144462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144462">
                    <a:moveTo>
                      <a:pt x="0" y="0"/>
                    </a:moveTo>
                    <a:lnTo>
                      <a:pt x="0" y="144462"/>
                    </a:lnTo>
                  </a:path>
                </a:pathLst>
              </a:custGeom>
              <a:noFill/>
              <a:ln w="19050">
                <a:solidFill>
                  <a:srgbClr val="4ECDC4"/>
                </a:solidFill>
              </a:ln>
            </p:spPr>
          </p:sp>
        </p:grpSp>
        <p:sp>
          <p:nvSpPr>
            <p:cNvPr id="12" name="TextBox 12"/>
            <p:cNvSpPr txBox="1"/>
            <p:nvPr/>
          </p:nvSpPr>
          <p:spPr>
            <a:xfrm>
              <a:off x="950595" y="1784032"/>
              <a:ext cx="1813131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多读有趣的绘本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956310" y="2099310"/>
              <a:ext cx="24841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书里有好多神奇的故事和知识。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637582" y="2927032"/>
            <a:ext cx="2802848" cy="559118"/>
            <a:chOff x="637582" y="2927032"/>
            <a:chExt cx="2802848" cy="559118"/>
          </a:xfrm>
        </p:grpSpPr>
        <p:grpSp>
          <p:nvGrpSpPr>
            <p:cNvPr id="19" name="Group 19"/>
            <p:cNvGrpSpPr/>
            <p:nvPr/>
          </p:nvGrpSpPr>
          <p:grpSpPr>
            <a:xfrm>
              <a:off x="637582" y="3040430"/>
              <a:ext cx="134533" cy="202833"/>
              <a:chOff x="637582" y="3040430"/>
              <a:chExt cx="134533" cy="202833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682625" y="3132138"/>
                <a:ext cx="22225" cy="22225"/>
              </a:xfrm>
              <a:custGeom>
                <a:avLst/>
                <a:gdLst/>
                <a:ahLst/>
                <a:cxnLst/>
                <a:rect l="l" t="t" r="r" b="b"/>
                <a:pathLst>
                  <a:path w="22225" h="22225">
                    <a:moveTo>
                      <a:pt x="22225" y="22225"/>
                    </a:move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4ECDC4"/>
                </a:solidFill>
              </a:ln>
            </p:spPr>
          </p:sp>
          <p:sp>
            <p:nvSpPr>
              <p:cNvPr id="16" name="Freeform 16"/>
              <p:cNvSpPr/>
              <p:nvPr/>
            </p:nvSpPr>
            <p:spPr>
              <a:xfrm>
                <a:off x="704850" y="3121025"/>
                <a:ext cx="22225" cy="22225"/>
              </a:xfrm>
              <a:custGeom>
                <a:avLst/>
                <a:gdLst/>
                <a:ahLst/>
                <a:cxnLst/>
                <a:rect l="l" t="t" r="r" b="b"/>
                <a:pathLst>
                  <a:path w="22225" h="22225">
                    <a:moveTo>
                      <a:pt x="0" y="22225"/>
                    </a:moveTo>
                    <a:lnTo>
                      <a:pt x="22225" y="0"/>
                    </a:lnTo>
                  </a:path>
                </a:pathLst>
              </a:custGeom>
              <a:noFill/>
              <a:ln w="19050">
                <a:solidFill>
                  <a:srgbClr val="4ECDC4"/>
                </a:solidFill>
              </a:ln>
            </p:spPr>
          </p:sp>
          <p:sp>
            <p:nvSpPr>
              <p:cNvPr id="17" name="Freeform 17"/>
              <p:cNvSpPr/>
              <p:nvPr/>
            </p:nvSpPr>
            <p:spPr>
              <a:xfrm>
                <a:off x="704850" y="3098800"/>
                <a:ext cx="9525" cy="144463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144463">
                    <a:moveTo>
                      <a:pt x="0" y="144463"/>
                    </a:move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4ECDC4"/>
                </a:solidFill>
              </a:ln>
            </p:spPr>
          </p:sp>
          <p:sp>
            <p:nvSpPr>
              <p:cNvPr id="18" name="Freeform 18"/>
              <p:cNvSpPr/>
              <p:nvPr/>
            </p:nvSpPr>
            <p:spPr>
              <a:xfrm>
                <a:off x="637582" y="3040430"/>
                <a:ext cx="134533" cy="147328"/>
              </a:xfrm>
              <a:custGeom>
                <a:avLst/>
                <a:gdLst/>
                <a:ahLst/>
                <a:cxnLst/>
                <a:rect l="l" t="t" r="r" b="b"/>
                <a:pathLst>
                  <a:path w="134533" h="147328">
                    <a:moveTo>
                      <a:pt x="43087" y="147270"/>
                    </a:moveTo>
                    <a:cubicBezTo>
                      <a:pt x="33245" y="146694"/>
                      <a:pt x="24163" y="141791"/>
                      <a:pt x="18281" y="133878"/>
                    </a:cubicBezTo>
                    <a:cubicBezTo>
                      <a:pt x="12399" y="125966"/>
                      <a:pt x="10321" y="115856"/>
                      <a:pt x="12606" y="106265"/>
                    </a:cubicBezTo>
                    <a:cubicBezTo>
                      <a:pt x="4435" y="99461"/>
                      <a:pt x="0" y="89167"/>
                      <a:pt x="668" y="78554"/>
                    </a:cubicBezTo>
                    <a:cubicBezTo>
                      <a:pt x="1335" y="67942"/>
                      <a:pt x="7025" y="58285"/>
                      <a:pt x="15984" y="52558"/>
                    </a:cubicBezTo>
                    <a:cubicBezTo>
                      <a:pt x="7983" y="38345"/>
                      <a:pt x="11441" y="20429"/>
                      <a:pt x="24158" y="10214"/>
                    </a:cubicBezTo>
                    <a:cubicBezTo>
                      <a:pt x="36874" y="0"/>
                      <a:pt x="55114" y="486"/>
                      <a:pt x="67268" y="11364"/>
                    </a:cubicBezTo>
                    <a:cubicBezTo>
                      <a:pt x="79424" y="504"/>
                      <a:pt x="97651" y="27"/>
                      <a:pt x="110359" y="10237"/>
                    </a:cubicBezTo>
                    <a:cubicBezTo>
                      <a:pt x="123066" y="20446"/>
                      <a:pt x="126527" y="38348"/>
                      <a:pt x="118541" y="52558"/>
                    </a:cubicBezTo>
                    <a:cubicBezTo>
                      <a:pt x="127502" y="58283"/>
                      <a:pt x="133194" y="67939"/>
                      <a:pt x="133863" y="78552"/>
                    </a:cubicBezTo>
                    <a:cubicBezTo>
                      <a:pt x="134533" y="89164"/>
                      <a:pt x="130100" y="99459"/>
                      <a:pt x="121930" y="106265"/>
                    </a:cubicBezTo>
                    <a:cubicBezTo>
                      <a:pt x="124294" y="116189"/>
                      <a:pt x="121983" y="126649"/>
                      <a:pt x="115659" y="134654"/>
                    </a:cubicBezTo>
                    <a:cubicBezTo>
                      <a:pt x="109336" y="142659"/>
                      <a:pt x="99695" y="147328"/>
                      <a:pt x="89493" y="147326"/>
                    </a:cubicBezTo>
                    <a:lnTo>
                      <a:pt x="45043" y="147326"/>
                    </a:lnTo>
                    <a:lnTo>
                      <a:pt x="43087" y="147270"/>
                    </a:lnTo>
                  </a:path>
                </a:pathLst>
              </a:custGeom>
              <a:noFill/>
              <a:ln w="19050">
                <a:solidFill>
                  <a:srgbClr val="4ECDC4"/>
                </a:solidFill>
              </a:ln>
            </p:spPr>
          </p:sp>
        </p:grpSp>
        <p:sp>
          <p:nvSpPr>
            <p:cNvPr id="20" name="TextBox 20"/>
            <p:cNvSpPr txBox="1"/>
            <p:nvPr/>
          </p:nvSpPr>
          <p:spPr>
            <a:xfrm>
              <a:off x="950595" y="2927032"/>
              <a:ext cx="1560100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多去户外探险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956310" y="3242310"/>
              <a:ext cx="24841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观察小花小草，听听小鸟唱歌。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604838" y="4070032"/>
            <a:ext cx="3536632" cy="559118"/>
            <a:chOff x="604838" y="4070032"/>
            <a:chExt cx="3536632" cy="559118"/>
          </a:xfrm>
        </p:grpSpPr>
        <p:sp>
          <p:nvSpPr>
            <p:cNvPr id="23" name="Freeform 23"/>
            <p:cNvSpPr/>
            <p:nvPr/>
          </p:nvSpPr>
          <p:spPr>
            <a:xfrm>
              <a:off x="604838" y="4186238"/>
              <a:ext cx="200025" cy="200025"/>
            </a:xfrm>
            <a:custGeom>
              <a:avLst/>
              <a:gdLst/>
              <a:ahLst/>
              <a:cxnLst/>
              <a:rect l="l" t="t" r="r" b="b"/>
              <a:pathLst>
                <a:path w="200025" h="200025">
                  <a:moveTo>
                    <a:pt x="11113" y="44450"/>
                  </a:moveTo>
                  <a:lnTo>
                    <a:pt x="44450" y="44450"/>
                  </a:lnTo>
                  <a:cubicBezTo>
                    <a:pt x="50587" y="44450"/>
                    <a:pt x="55562" y="39475"/>
                    <a:pt x="55562" y="33338"/>
                  </a:cubicBezTo>
                  <a:lnTo>
                    <a:pt x="55562" y="22225"/>
                  </a:lnTo>
                  <a:cubicBezTo>
                    <a:pt x="55562" y="9950"/>
                    <a:pt x="65513" y="0"/>
                    <a:pt x="77788" y="0"/>
                  </a:cubicBezTo>
                  <a:cubicBezTo>
                    <a:pt x="90062" y="0"/>
                    <a:pt x="100012" y="9950"/>
                    <a:pt x="100012" y="22225"/>
                  </a:cubicBezTo>
                  <a:lnTo>
                    <a:pt x="100012" y="33338"/>
                  </a:lnTo>
                  <a:cubicBezTo>
                    <a:pt x="100012" y="39475"/>
                    <a:pt x="104988" y="44450"/>
                    <a:pt x="111125" y="44450"/>
                  </a:cubicBezTo>
                  <a:lnTo>
                    <a:pt x="144463" y="44450"/>
                  </a:lnTo>
                  <a:cubicBezTo>
                    <a:pt x="150600" y="44450"/>
                    <a:pt x="155575" y="49425"/>
                    <a:pt x="155575" y="55562"/>
                  </a:cubicBezTo>
                  <a:lnTo>
                    <a:pt x="155575" y="88900"/>
                  </a:lnTo>
                  <a:cubicBezTo>
                    <a:pt x="155575" y="95037"/>
                    <a:pt x="160550" y="100012"/>
                    <a:pt x="166688" y="100012"/>
                  </a:cubicBezTo>
                  <a:lnTo>
                    <a:pt x="177800" y="100012"/>
                  </a:lnTo>
                  <a:cubicBezTo>
                    <a:pt x="190075" y="100012"/>
                    <a:pt x="200025" y="109963"/>
                    <a:pt x="200025" y="122237"/>
                  </a:cubicBezTo>
                  <a:cubicBezTo>
                    <a:pt x="200025" y="134512"/>
                    <a:pt x="190075" y="144463"/>
                    <a:pt x="177800" y="144463"/>
                  </a:cubicBezTo>
                  <a:lnTo>
                    <a:pt x="166688" y="144463"/>
                  </a:lnTo>
                  <a:cubicBezTo>
                    <a:pt x="160550" y="144463"/>
                    <a:pt x="155575" y="149438"/>
                    <a:pt x="155575" y="155575"/>
                  </a:cubicBezTo>
                  <a:lnTo>
                    <a:pt x="155575" y="188912"/>
                  </a:lnTo>
                  <a:cubicBezTo>
                    <a:pt x="155575" y="195050"/>
                    <a:pt x="150600" y="200025"/>
                    <a:pt x="144463" y="200025"/>
                  </a:cubicBezTo>
                  <a:lnTo>
                    <a:pt x="111125" y="200025"/>
                  </a:lnTo>
                  <a:cubicBezTo>
                    <a:pt x="104988" y="200025"/>
                    <a:pt x="100012" y="195050"/>
                    <a:pt x="100012" y="188912"/>
                  </a:cubicBezTo>
                  <a:lnTo>
                    <a:pt x="100012" y="177800"/>
                  </a:lnTo>
                  <a:cubicBezTo>
                    <a:pt x="100012" y="165525"/>
                    <a:pt x="90062" y="155575"/>
                    <a:pt x="77788" y="155575"/>
                  </a:cubicBezTo>
                  <a:cubicBezTo>
                    <a:pt x="65513" y="155575"/>
                    <a:pt x="55562" y="165525"/>
                    <a:pt x="55562" y="177800"/>
                  </a:cubicBezTo>
                  <a:lnTo>
                    <a:pt x="55562" y="188912"/>
                  </a:lnTo>
                  <a:cubicBezTo>
                    <a:pt x="55562" y="195050"/>
                    <a:pt x="50587" y="200025"/>
                    <a:pt x="44450" y="200025"/>
                  </a:cubicBezTo>
                  <a:lnTo>
                    <a:pt x="11113" y="200025"/>
                  </a:lnTo>
                  <a:cubicBezTo>
                    <a:pt x="4975" y="200025"/>
                    <a:pt x="0" y="195050"/>
                    <a:pt x="0" y="188912"/>
                  </a:cubicBezTo>
                  <a:lnTo>
                    <a:pt x="0" y="155575"/>
                  </a:lnTo>
                  <a:cubicBezTo>
                    <a:pt x="0" y="149438"/>
                    <a:pt x="4975" y="144463"/>
                    <a:pt x="11113" y="144463"/>
                  </a:cubicBezTo>
                  <a:lnTo>
                    <a:pt x="22225" y="144463"/>
                  </a:lnTo>
                  <a:cubicBezTo>
                    <a:pt x="34500" y="144463"/>
                    <a:pt x="44450" y="134512"/>
                    <a:pt x="44450" y="122237"/>
                  </a:cubicBezTo>
                  <a:cubicBezTo>
                    <a:pt x="44450" y="109963"/>
                    <a:pt x="34500" y="100012"/>
                    <a:pt x="22225" y="100012"/>
                  </a:cubicBezTo>
                  <a:lnTo>
                    <a:pt x="11113" y="100012"/>
                  </a:lnTo>
                  <a:cubicBezTo>
                    <a:pt x="4975" y="100012"/>
                    <a:pt x="0" y="95037"/>
                    <a:pt x="0" y="88900"/>
                  </a:cubicBezTo>
                  <a:lnTo>
                    <a:pt x="0" y="55562"/>
                  </a:lnTo>
                  <a:cubicBezTo>
                    <a:pt x="0" y="49425"/>
                    <a:pt x="4975" y="44450"/>
                    <a:pt x="11113" y="44450"/>
                  </a:cubicBezTo>
                </a:path>
              </a:pathLst>
            </a:custGeom>
            <a:noFill/>
            <a:ln w="19050">
              <a:solidFill>
                <a:srgbClr val="4ECDC4"/>
              </a:solidFill>
            </a:ln>
          </p:spPr>
        </p:sp>
        <p:sp>
          <p:nvSpPr>
            <p:cNvPr id="24" name="TextBox 24"/>
            <p:cNvSpPr txBox="1"/>
            <p:nvPr/>
          </p:nvSpPr>
          <p:spPr>
            <a:xfrm>
              <a:off x="950595" y="4070032"/>
              <a:ext cx="1307068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动手做手工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956310" y="4385310"/>
              <a:ext cx="31851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折纸、捏泥巴，做出独一无二的小作品。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604838" y="5213032"/>
            <a:ext cx="3536632" cy="559118"/>
            <a:chOff x="604838" y="5213032"/>
            <a:chExt cx="3536632" cy="559118"/>
          </a:xfrm>
        </p:grpSpPr>
        <p:grpSp>
          <p:nvGrpSpPr>
            <p:cNvPr id="30" name="Group 30"/>
            <p:cNvGrpSpPr/>
            <p:nvPr/>
          </p:nvGrpSpPr>
          <p:grpSpPr>
            <a:xfrm>
              <a:off x="604838" y="5329238"/>
              <a:ext cx="200025" cy="200024"/>
              <a:chOff x="604838" y="5329238"/>
              <a:chExt cx="200025" cy="200024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604838" y="5329238"/>
                <a:ext cx="200025" cy="100012"/>
              </a:xfrm>
              <a:custGeom>
                <a:avLst/>
                <a:gdLst/>
                <a:ahLst/>
                <a:cxnLst/>
                <a:rect l="l" t="t" r="r" b="b"/>
                <a:pathLst>
                  <a:path w="200025" h="100012">
                    <a:moveTo>
                      <a:pt x="22225" y="100012"/>
                    </a:moveTo>
                    <a:lnTo>
                      <a:pt x="0" y="100012"/>
                    </a:lnTo>
                    <a:lnTo>
                      <a:pt x="100012" y="0"/>
                    </a:lnTo>
                    <a:lnTo>
                      <a:pt x="200025" y="100012"/>
                    </a:lnTo>
                    <a:lnTo>
                      <a:pt x="177800" y="100012"/>
                    </a:lnTo>
                  </a:path>
                </a:pathLst>
              </a:custGeom>
              <a:noFill/>
              <a:ln w="19050">
                <a:solidFill>
                  <a:srgbClr val="4ECDC4"/>
                </a:solidFill>
              </a:ln>
            </p:spPr>
          </p:sp>
          <p:sp>
            <p:nvSpPr>
              <p:cNvPr id="28" name="Freeform 28"/>
              <p:cNvSpPr/>
              <p:nvPr/>
            </p:nvSpPr>
            <p:spPr>
              <a:xfrm>
                <a:off x="627062" y="5429250"/>
                <a:ext cx="155575" cy="100012"/>
              </a:xfrm>
              <a:custGeom>
                <a:avLst/>
                <a:gdLst/>
                <a:ahLst/>
                <a:cxnLst/>
                <a:rect l="l" t="t" r="r" b="b"/>
                <a:pathLst>
                  <a:path w="155575" h="100012">
                    <a:moveTo>
                      <a:pt x="0" y="0"/>
                    </a:moveTo>
                    <a:lnTo>
                      <a:pt x="0" y="77787"/>
                    </a:lnTo>
                    <a:cubicBezTo>
                      <a:pt x="0" y="90062"/>
                      <a:pt x="9950" y="100012"/>
                      <a:pt x="22225" y="100012"/>
                    </a:cubicBezTo>
                    <a:lnTo>
                      <a:pt x="133350" y="100012"/>
                    </a:lnTo>
                    <a:cubicBezTo>
                      <a:pt x="145625" y="100012"/>
                      <a:pt x="155575" y="90062"/>
                      <a:pt x="155575" y="77787"/>
                    </a:cubicBezTo>
                    <a:lnTo>
                      <a:pt x="155575" y="0"/>
                    </a:lnTo>
                  </a:path>
                </a:pathLst>
              </a:custGeom>
              <a:noFill/>
              <a:ln w="19050">
                <a:solidFill>
                  <a:srgbClr val="4ECDC4"/>
                </a:solidFill>
              </a:ln>
            </p:spPr>
          </p:sp>
          <p:sp>
            <p:nvSpPr>
              <p:cNvPr id="29" name="Freeform 29"/>
              <p:cNvSpPr/>
              <p:nvPr/>
            </p:nvSpPr>
            <p:spPr>
              <a:xfrm>
                <a:off x="671512" y="5440362"/>
                <a:ext cx="66675" cy="88900"/>
              </a:xfrm>
              <a:custGeom>
                <a:avLst/>
                <a:gdLst/>
                <a:ahLst/>
                <a:cxnLst/>
                <a:rect l="l" t="t" r="r" b="b"/>
                <a:pathLst>
                  <a:path w="66675" h="88900">
                    <a:moveTo>
                      <a:pt x="0" y="88900"/>
                    </a:moveTo>
                    <a:lnTo>
                      <a:pt x="0" y="22225"/>
                    </a:lnTo>
                    <a:cubicBezTo>
                      <a:pt x="0" y="9950"/>
                      <a:pt x="9950" y="0"/>
                      <a:pt x="22225" y="0"/>
                    </a:cubicBezTo>
                    <a:lnTo>
                      <a:pt x="44450" y="0"/>
                    </a:lnTo>
                    <a:cubicBezTo>
                      <a:pt x="56725" y="0"/>
                      <a:pt x="66675" y="9950"/>
                      <a:pt x="66675" y="22225"/>
                    </a:cubicBezTo>
                    <a:lnTo>
                      <a:pt x="66675" y="88900"/>
                    </a:lnTo>
                  </a:path>
                </a:pathLst>
              </a:custGeom>
              <a:noFill/>
              <a:ln w="19050">
                <a:solidFill>
                  <a:srgbClr val="4ECDC4"/>
                </a:solidFill>
              </a:ln>
            </p:spPr>
          </p:sp>
        </p:grpSp>
        <p:sp>
          <p:nvSpPr>
            <p:cNvPr id="31" name="TextBox 31"/>
            <p:cNvSpPr txBox="1"/>
            <p:nvPr/>
          </p:nvSpPr>
          <p:spPr>
            <a:xfrm>
              <a:off x="950595" y="5213032"/>
              <a:ext cx="2066163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2C3E50"/>
                  </a:solidFill>
                  <a:latin typeface="Noto Sans CJK SC"/>
                  <a:ea typeface="Microsoft YaHei"/>
                  <a:cs typeface="Noto Sans CJK SC"/>
                </a:rPr>
                <a:t>帮爸爸妈妈做家务</a:t>
              </a: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956310" y="5528310"/>
              <a:ext cx="31851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66666"/>
                  </a:solidFill>
                  <a:latin typeface="Noto Sans CJK SC"/>
                  <a:ea typeface="Microsoft YaHei"/>
                  <a:cs typeface="Noto Sans CJK SC"/>
                </a:rPr>
                <a:t>整理自己的小玩具，做个能干的好孩子。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800"/>
                            </p:stCondLst>
                            <p:childTnLst>
                              <p:par>
                                <p:cTn id="13" presetID="5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etch(across)">
                                      <p:cBhvr>
                                        <p:cTn id="15" dur="4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4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600"/>
                            </p:stCondLst>
                            <p:childTnLst>
                              <p:par>
                                <p:cTn id="21" presetID="1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4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/>
      <p:bldP spid="22" grpId="0"/>
      <p:bldP spid="26" grpId="0"/>
      <p:bldP spid="3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ECDC4"/>
          </a:solidFill>
          <a:ln>
            <a:noFill/>
          </a:ln>
        </p:spPr>
      </p:sp>
      <p:grpSp>
        <p:nvGrpSpPr>
          <p:cNvPr id="10" name="Group 10"/>
          <p:cNvGrpSpPr/>
          <p:nvPr/>
        </p:nvGrpSpPr>
        <p:grpSpPr>
          <a:xfrm>
            <a:off x="1346340" y="2418950"/>
            <a:ext cx="9608705" cy="3651714"/>
            <a:chOff x="1346340" y="2418950"/>
            <a:chExt cx="9608705" cy="3651714"/>
          </a:xfrm>
        </p:grpSpPr>
        <p:grpSp>
          <p:nvGrpSpPr>
            <p:cNvPr id="5" name="Group 5"/>
            <p:cNvGrpSpPr/>
            <p:nvPr/>
          </p:nvGrpSpPr>
          <p:grpSpPr>
            <a:xfrm>
              <a:off x="1346340" y="2418950"/>
              <a:ext cx="9608705" cy="3651714"/>
              <a:chOff x="1346340" y="2418950"/>
              <a:chExt cx="9608705" cy="3651714"/>
            </a:xfrm>
          </p:grpSpPr>
          <p:sp>
            <p:nvSpPr>
              <p:cNvPr id="3" name="TextBox 3"/>
              <p:cNvSpPr txBox="1"/>
              <p:nvPr/>
            </p:nvSpPr>
            <p:spPr>
              <a:xfrm>
                <a:off x="1346340" y="2418950"/>
                <a:ext cx="1066685" cy="205008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0089" dirty="0">
                    <a:solidFill>
                      <a:srgbClr val="FFFFFF">
                        <a:alphaMod val="20000"/>
                      </a:srgbClr>
                    </a:solidFill>
                    <a:latin typeface="Noto Sans CJK SC"/>
                    <a:ea typeface="Microsoft YaHei"/>
                    <a:cs typeface="Noto Sans CJK SC"/>
                  </a:rPr>
                  <a:t>'</a:t>
                </a:r>
              </a:p>
            </p:txBody>
          </p:sp>
          <p:sp>
            <p:nvSpPr>
              <p:cNvPr id="4" name="TextBox 4"/>
              <p:cNvSpPr txBox="1"/>
              <p:nvPr/>
            </p:nvSpPr>
            <p:spPr>
              <a:xfrm>
                <a:off x="9888360" y="4020579"/>
                <a:ext cx="1066685" cy="205008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0089" dirty="0">
                    <a:solidFill>
                      <a:srgbClr val="FFFFFF">
                        <a:alphaMod val="20000"/>
                      </a:srgbClr>
                    </a:solidFill>
                    <a:latin typeface="Noto Sans CJK SC"/>
                    <a:ea typeface="Microsoft YaHei"/>
                    <a:cs typeface="Noto Sans CJK SC"/>
                  </a:rPr>
                  <a:t>'</a:t>
                </a:r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3453664" y="3181325"/>
              <a:ext cx="5437834" cy="1874974"/>
              <a:chOff x="3453664" y="3181325"/>
              <a:chExt cx="5437834" cy="1874974"/>
            </a:xfrm>
          </p:grpSpPr>
          <p:sp>
            <p:nvSpPr>
              <p:cNvPr id="6" name="TextBox 6"/>
              <p:cNvSpPr txBox="1"/>
              <p:nvPr/>
            </p:nvSpPr>
            <p:spPr>
              <a:xfrm>
                <a:off x="4381968" y="3181325"/>
                <a:ext cx="3581226" cy="6150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ctr"/>
                <a:r>
                  <a:rPr lang="zh-CN" sz="3027" b="1" dirty="0">
                    <a:solidFill>
                      <a:srgbClr val="FFFFFF"/>
                    </a:solidFill>
                    <a:latin typeface="Noto Sans CJK SC"/>
                    <a:ea typeface="Microsoft YaHei"/>
                    <a:cs typeface="Noto Sans CJK SC"/>
                  </a:rPr>
                  <a:t>“童年是一幅画，</a:t>
                </a:r>
              </a:p>
            </p:txBody>
          </p:sp>
          <p:sp>
            <p:nvSpPr>
              <p:cNvPr id="7" name="TextBox 7"/>
              <p:cNvSpPr txBox="1"/>
              <p:nvPr/>
            </p:nvSpPr>
            <p:spPr>
              <a:xfrm>
                <a:off x="3453664" y="3821977"/>
                <a:ext cx="5437834" cy="6150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ctr"/>
                <a:r>
                  <a:rPr lang="zh-CN" sz="3027" b="1" dirty="0">
                    <a:solidFill>
                      <a:srgbClr val="FFFFFF"/>
                    </a:solidFill>
                    <a:latin typeface="Noto Sans CJK SC"/>
                    <a:ea typeface="Microsoft YaHei"/>
                    <a:cs typeface="Noto Sans CJK SC"/>
                  </a:rPr>
                  <a:t>画里有我们五彩的生活。”</a:t>
                </a:r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4186561" y="4714618"/>
                <a:ext cx="3972039" cy="34168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ctr"/>
                <a:r>
                  <a:rPr lang="zh-CN" sz="1682" dirty="0">
                    <a:solidFill>
                      <a:srgbClr val="FFFFFF">
                        <a:alphaMod val="80000"/>
                      </a:srgbClr>
                    </a:solidFill>
                    <a:latin typeface="Noto Sans CJK SC"/>
                    <a:ea typeface="Microsoft YaHei"/>
                    <a:cs typeface="Noto Sans CJK SC"/>
                  </a:rPr>
                  <a:t>愿每个小朋友都开心、健康、勇敢！</a:t>
                </a:r>
              </a:p>
            </p:txBody>
          </p:sp>
        </p:grp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